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sldIdLst>
    <p:sldId id="259" r:id="rId5"/>
    <p:sldId id="260" r:id="rId6"/>
    <p:sldId id="261" r:id="rId7"/>
    <p:sldId id="281" r:id="rId8"/>
    <p:sldId id="279" r:id="rId9"/>
    <p:sldId id="280" r:id="rId10"/>
    <p:sldId id="262" r:id="rId11"/>
    <p:sldId id="263" r:id="rId12"/>
    <p:sldId id="264" r:id="rId13"/>
    <p:sldId id="265" r:id="rId14"/>
    <p:sldId id="283" r:id="rId15"/>
    <p:sldId id="28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2" r:id="rId24"/>
    <p:sldId id="293" r:id="rId25"/>
    <p:sldId id="291" r:id="rId26"/>
    <p:sldId id="294" r:id="rId27"/>
    <p:sldId id="273" r:id="rId28"/>
    <p:sldId id="274" r:id="rId29"/>
    <p:sldId id="295" r:id="rId30"/>
    <p:sldId id="275" r:id="rId31"/>
    <p:sldId id="276" r:id="rId32"/>
    <p:sldId id="277" r:id="rId33"/>
    <p:sldId id="296" r:id="rId34"/>
    <p:sldId id="278" r:id="rId35"/>
    <p:sldId id="286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82E0C200-7493-48BA-8186-1E91D3422B94}"/>
    <pc:docChg chg="undo custSel addSld delSld modSld sldOrd modMainMaster">
      <pc:chgData name="Bertus Boer" userId="dd0b548e-2051-480b-b45a-733b835a31bc" providerId="ADAL" clId="{82E0C200-7493-48BA-8186-1E91D3422B94}" dt="2020-11-19T10:41:34.601" v="467" actId="6549"/>
      <pc:docMkLst>
        <pc:docMk/>
      </pc:docMkLst>
      <pc:sldChg chg="delSp">
        <pc:chgData name="Bertus Boer" userId="dd0b548e-2051-480b-b45a-733b835a31bc" providerId="ADAL" clId="{82E0C200-7493-48BA-8186-1E91D3422B94}" dt="2020-11-18T09:45:31.156" v="248" actId="478"/>
        <pc:sldMkLst>
          <pc:docMk/>
          <pc:sldMk cId="1288748564" sldId="259"/>
        </pc:sldMkLst>
        <pc:picChg chg="del">
          <ac:chgData name="Bertus Boer" userId="dd0b548e-2051-480b-b45a-733b835a31bc" providerId="ADAL" clId="{82E0C200-7493-48BA-8186-1E91D3422B94}" dt="2020-11-18T09:45:31.156" v="248" actId="478"/>
          <ac:picMkLst>
            <pc:docMk/>
            <pc:sldMk cId="1288748564" sldId="259"/>
            <ac:picMk id="4" creationId="{7DFF3D26-585B-43CD-AB91-AA58E8DC2D25}"/>
          </ac:picMkLst>
        </pc:picChg>
      </pc:sldChg>
      <pc:sldChg chg="modSp modAnim">
        <pc:chgData name="Bertus Boer" userId="dd0b548e-2051-480b-b45a-733b835a31bc" providerId="ADAL" clId="{82E0C200-7493-48BA-8186-1E91D3422B94}" dt="2020-11-18T09:47:25.409" v="251"/>
        <pc:sldMkLst>
          <pc:docMk/>
          <pc:sldMk cId="2031006199" sldId="260"/>
        </pc:sldMkLst>
        <pc:picChg chg="mod">
          <ac:chgData name="Bertus Boer" userId="dd0b548e-2051-480b-b45a-733b835a31bc" providerId="ADAL" clId="{82E0C200-7493-48BA-8186-1E91D3422B94}" dt="2020-11-18T07:47:13.451" v="11" actId="1440"/>
          <ac:picMkLst>
            <pc:docMk/>
            <pc:sldMk cId="2031006199" sldId="260"/>
            <ac:picMk id="2" creationId="{98BCF0A0-6967-4578-9578-F0DAF041E4F0}"/>
          </ac:picMkLst>
        </pc:picChg>
      </pc:sldChg>
      <pc:sldChg chg="addSp modSp modAnim">
        <pc:chgData name="Bertus Boer" userId="dd0b548e-2051-480b-b45a-733b835a31bc" providerId="ADAL" clId="{82E0C200-7493-48BA-8186-1E91D3422B94}" dt="2020-11-18T09:47:40.925" v="255"/>
        <pc:sldMkLst>
          <pc:docMk/>
          <pc:sldMk cId="3028074916" sldId="261"/>
        </pc:sldMkLst>
        <pc:spChg chg="mod">
          <ac:chgData name="Bertus Boer" userId="dd0b548e-2051-480b-b45a-733b835a31bc" providerId="ADAL" clId="{82E0C200-7493-48BA-8186-1E91D3422B94}" dt="2020-11-18T07:51:07.656" v="31" actId="113"/>
          <ac:spMkLst>
            <pc:docMk/>
            <pc:sldMk cId="3028074916" sldId="261"/>
            <ac:spMk id="3" creationId="{0F4EB70E-0937-4AF0-AF9D-9B6924B4C760}"/>
          </ac:spMkLst>
        </pc:spChg>
        <pc:picChg chg="mod">
          <ac:chgData name="Bertus Boer" userId="dd0b548e-2051-480b-b45a-733b835a31bc" providerId="ADAL" clId="{82E0C200-7493-48BA-8186-1E91D3422B94}" dt="2020-11-18T07:52:44.729" v="42" actId="1440"/>
          <ac:picMkLst>
            <pc:docMk/>
            <pc:sldMk cId="3028074916" sldId="261"/>
            <ac:picMk id="5" creationId="{DA9B1964-5134-4F59-9D92-749A617FE5E2}"/>
          </ac:picMkLst>
        </pc:picChg>
        <pc:picChg chg="add mod">
          <ac:chgData name="Bertus Boer" userId="dd0b548e-2051-480b-b45a-733b835a31bc" providerId="ADAL" clId="{82E0C200-7493-48BA-8186-1E91D3422B94}" dt="2020-11-18T07:52:41.611" v="40" actId="1440"/>
          <ac:picMkLst>
            <pc:docMk/>
            <pc:sldMk cId="3028074916" sldId="261"/>
            <ac:picMk id="1026" creationId="{E83C408A-4C6D-4D1A-B954-CB3AF4178385}"/>
          </ac:picMkLst>
        </pc:picChg>
      </pc:sldChg>
      <pc:sldChg chg="addSp delSp modSp modAnim">
        <pc:chgData name="Bertus Boer" userId="dd0b548e-2051-480b-b45a-733b835a31bc" providerId="ADAL" clId="{82E0C200-7493-48BA-8186-1E91D3422B94}" dt="2020-11-18T09:51:45.507" v="275"/>
        <pc:sldMkLst>
          <pc:docMk/>
          <pc:sldMk cId="850811905" sldId="262"/>
        </pc:sldMkLst>
        <pc:spChg chg="mod">
          <ac:chgData name="Bertus Boer" userId="dd0b548e-2051-480b-b45a-733b835a31bc" providerId="ADAL" clId="{82E0C200-7493-48BA-8186-1E91D3422B94}" dt="2020-11-18T07:55:39.973" v="57" actId="20577"/>
          <ac:spMkLst>
            <pc:docMk/>
            <pc:sldMk cId="850811905" sldId="262"/>
            <ac:spMk id="2" creationId="{14A491E3-E620-4538-BC10-1D6F2D41E68C}"/>
          </ac:spMkLst>
        </pc:spChg>
        <pc:spChg chg="add del mod">
          <ac:chgData name="Bertus Boer" userId="dd0b548e-2051-480b-b45a-733b835a31bc" providerId="ADAL" clId="{82E0C200-7493-48BA-8186-1E91D3422B94}" dt="2020-11-18T09:51:15.908" v="267" actId="478"/>
          <ac:spMkLst>
            <pc:docMk/>
            <pc:sldMk cId="850811905" sldId="262"/>
            <ac:spMk id="3" creationId="{BB14E2B8-E377-4A33-AB46-3D4AF9C8C777}"/>
          </ac:spMkLst>
        </pc:spChg>
        <pc:spChg chg="mod">
          <ac:chgData name="Bertus Boer" userId="dd0b548e-2051-480b-b45a-733b835a31bc" providerId="ADAL" clId="{82E0C200-7493-48BA-8186-1E91D3422B94}" dt="2020-11-18T07:49:20.370" v="15" actId="113"/>
          <ac:spMkLst>
            <pc:docMk/>
            <pc:sldMk cId="850811905" sldId="262"/>
            <ac:spMk id="5" creationId="{5E5939D8-C866-4A6E-8DCA-6F621DAABB9B}"/>
          </ac:spMkLst>
        </pc:spChg>
        <pc:picChg chg="add mod">
          <ac:chgData name="Bertus Boer" userId="dd0b548e-2051-480b-b45a-733b835a31bc" providerId="ADAL" clId="{82E0C200-7493-48BA-8186-1E91D3422B94}" dt="2020-11-18T09:32:34.801" v="210" actId="1440"/>
          <ac:picMkLst>
            <pc:docMk/>
            <pc:sldMk cId="850811905" sldId="262"/>
            <ac:picMk id="5122" creationId="{2174ABCF-6200-4EE0-8F3D-C62F3302A018}"/>
          </ac:picMkLst>
        </pc:picChg>
        <pc:picChg chg="add mod">
          <ac:chgData name="Bertus Boer" userId="dd0b548e-2051-480b-b45a-733b835a31bc" providerId="ADAL" clId="{82E0C200-7493-48BA-8186-1E91D3422B94}" dt="2020-11-18T09:49:09.579" v="259" actId="1076"/>
          <ac:picMkLst>
            <pc:docMk/>
            <pc:sldMk cId="850811905" sldId="262"/>
            <ac:picMk id="5124" creationId="{5F0A2FDC-155C-4FCE-A94F-1F4957A0A469}"/>
          </ac:picMkLst>
        </pc:picChg>
        <pc:picChg chg="add mod">
          <ac:chgData name="Bertus Boer" userId="dd0b548e-2051-480b-b45a-733b835a31bc" providerId="ADAL" clId="{82E0C200-7493-48BA-8186-1E91D3422B94}" dt="2020-11-18T09:51:31.699" v="272" actId="1076"/>
          <ac:picMkLst>
            <pc:docMk/>
            <pc:sldMk cId="850811905" sldId="262"/>
            <ac:picMk id="5126" creationId="{994CFC2F-60BE-4812-A869-048DC2ABAE68}"/>
          </ac:picMkLst>
        </pc:picChg>
      </pc:sldChg>
      <pc:sldChg chg="addSp delSp modSp modAnim">
        <pc:chgData name="Bertus Boer" userId="dd0b548e-2051-480b-b45a-733b835a31bc" providerId="ADAL" clId="{82E0C200-7493-48BA-8186-1E91D3422B94}" dt="2020-11-18T09:55:19.632" v="309"/>
        <pc:sldMkLst>
          <pc:docMk/>
          <pc:sldMk cId="525549063" sldId="263"/>
        </pc:sldMkLst>
        <pc:spChg chg="mod">
          <ac:chgData name="Bertus Boer" userId="dd0b548e-2051-480b-b45a-733b835a31bc" providerId="ADAL" clId="{82E0C200-7493-48BA-8186-1E91D3422B94}" dt="2020-11-18T09:53:56.894" v="295" actId="1076"/>
          <ac:spMkLst>
            <pc:docMk/>
            <pc:sldMk cId="525549063" sldId="263"/>
            <ac:spMk id="3" creationId="{C9E3B89A-9872-43A9-B931-6254172CAA29}"/>
          </ac:spMkLst>
        </pc:spChg>
        <pc:picChg chg="add mod">
          <ac:chgData name="Bertus Boer" userId="dd0b548e-2051-480b-b45a-733b835a31bc" providerId="ADAL" clId="{82E0C200-7493-48BA-8186-1E91D3422B94}" dt="2020-11-18T09:53:26.817" v="289" actId="1076"/>
          <ac:picMkLst>
            <pc:docMk/>
            <pc:sldMk cId="525549063" sldId="263"/>
            <ac:picMk id="7170" creationId="{03B8DB82-AAA5-4B30-AB78-E398E0A2D571}"/>
          </ac:picMkLst>
        </pc:picChg>
        <pc:picChg chg="add mod">
          <ac:chgData name="Bertus Boer" userId="dd0b548e-2051-480b-b45a-733b835a31bc" providerId="ADAL" clId="{82E0C200-7493-48BA-8186-1E91D3422B94}" dt="2020-11-18T09:53:39.685" v="292" actId="1076"/>
          <ac:picMkLst>
            <pc:docMk/>
            <pc:sldMk cId="525549063" sldId="263"/>
            <ac:picMk id="7172" creationId="{1E1B13C6-322C-47C0-BD61-FD5E67B23197}"/>
          </ac:picMkLst>
        </pc:picChg>
        <pc:picChg chg="add del mod">
          <ac:chgData name="Bertus Boer" userId="dd0b548e-2051-480b-b45a-733b835a31bc" providerId="ADAL" clId="{82E0C200-7493-48BA-8186-1E91D3422B94}" dt="2020-11-18T09:53:57.313" v="296"/>
          <ac:picMkLst>
            <pc:docMk/>
            <pc:sldMk cId="525549063" sldId="263"/>
            <ac:picMk id="7174" creationId="{F608D309-F945-426D-9417-3ED86337B3D6}"/>
          </ac:picMkLst>
        </pc:picChg>
        <pc:picChg chg="add mod">
          <ac:chgData name="Bertus Boer" userId="dd0b548e-2051-480b-b45a-733b835a31bc" providerId="ADAL" clId="{82E0C200-7493-48BA-8186-1E91D3422B94}" dt="2020-11-18T09:54:04.203" v="300" actId="1076"/>
          <ac:picMkLst>
            <pc:docMk/>
            <pc:sldMk cId="525549063" sldId="263"/>
            <ac:picMk id="7176" creationId="{9FC8C72D-65AC-476D-BF75-6F57785E3FA2}"/>
          </ac:picMkLst>
        </pc:picChg>
        <pc:picChg chg="add mod">
          <ac:chgData name="Bertus Boer" userId="dd0b548e-2051-480b-b45a-733b835a31bc" providerId="ADAL" clId="{82E0C200-7493-48BA-8186-1E91D3422B94}" dt="2020-11-18T09:55:00.406" v="303" actId="1076"/>
          <ac:picMkLst>
            <pc:docMk/>
            <pc:sldMk cId="525549063" sldId="263"/>
            <ac:picMk id="7178" creationId="{04952919-664B-4939-9C90-6EA2F75A4B44}"/>
          </ac:picMkLst>
        </pc:picChg>
      </pc:sldChg>
      <pc:sldChg chg="modSp">
        <pc:chgData name="Bertus Boer" userId="dd0b548e-2051-480b-b45a-733b835a31bc" providerId="ADAL" clId="{82E0C200-7493-48BA-8186-1E91D3422B94}" dt="2020-11-18T07:43:59.377" v="2" actId="27636"/>
        <pc:sldMkLst>
          <pc:docMk/>
          <pc:sldMk cId="4269969073" sldId="264"/>
        </pc:sldMkLst>
        <pc:spChg chg="mod">
          <ac:chgData name="Bertus Boer" userId="dd0b548e-2051-480b-b45a-733b835a31bc" providerId="ADAL" clId="{82E0C200-7493-48BA-8186-1E91D3422B94}" dt="2020-11-18T07:43:59.377" v="2" actId="27636"/>
          <ac:spMkLst>
            <pc:docMk/>
            <pc:sldMk cId="4269969073" sldId="264"/>
            <ac:spMk id="3" creationId="{733F7BE4-58D0-4CFA-8686-F97BA5784472}"/>
          </ac:spMkLst>
        </pc:spChg>
      </pc:sldChg>
      <pc:sldChg chg="addSp modSp modAnim">
        <pc:chgData name="Bertus Boer" userId="dd0b548e-2051-480b-b45a-733b835a31bc" providerId="ADAL" clId="{82E0C200-7493-48BA-8186-1E91D3422B94}" dt="2020-11-18T09:57:00.379" v="324"/>
        <pc:sldMkLst>
          <pc:docMk/>
          <pc:sldMk cId="1522911120" sldId="265"/>
        </pc:sldMkLst>
        <pc:spChg chg="mod">
          <ac:chgData name="Bertus Boer" userId="dd0b548e-2051-480b-b45a-733b835a31bc" providerId="ADAL" clId="{82E0C200-7493-48BA-8186-1E91D3422B94}" dt="2020-11-18T09:29:13.178" v="197" actId="1076"/>
          <ac:spMkLst>
            <pc:docMk/>
            <pc:sldMk cId="1522911120" sldId="265"/>
            <ac:spMk id="3" creationId="{EAE5D392-0629-4632-9211-8D0130D85918}"/>
          </ac:spMkLst>
        </pc:spChg>
        <pc:picChg chg="add mod">
          <ac:chgData name="Bertus Boer" userId="dd0b548e-2051-480b-b45a-733b835a31bc" providerId="ADAL" clId="{82E0C200-7493-48BA-8186-1E91D3422B94}" dt="2020-11-18T09:55:38.174" v="310" actId="1076"/>
          <ac:picMkLst>
            <pc:docMk/>
            <pc:sldMk cId="1522911120" sldId="265"/>
            <ac:picMk id="2050" creationId="{6FDB39CF-BF74-49B9-AF3C-DFAB239695BB}"/>
          </ac:picMkLst>
        </pc:picChg>
        <pc:picChg chg="add mod">
          <ac:chgData name="Bertus Boer" userId="dd0b548e-2051-480b-b45a-733b835a31bc" providerId="ADAL" clId="{82E0C200-7493-48BA-8186-1E91D3422B94}" dt="2020-11-18T09:56:57.002" v="323" actId="1076"/>
          <ac:picMkLst>
            <pc:docMk/>
            <pc:sldMk cId="1522911120" sldId="265"/>
            <ac:picMk id="2052" creationId="{A768CF88-1D1F-4BD8-80BC-39BD84A5D6CB}"/>
          </ac:picMkLst>
        </pc:picChg>
      </pc:sldChg>
      <pc:sldChg chg="addSp modSp modAnim">
        <pc:chgData name="Bertus Boer" userId="dd0b548e-2051-480b-b45a-733b835a31bc" providerId="ADAL" clId="{82E0C200-7493-48BA-8186-1E91D3422B94}" dt="2020-11-18T09:57:50.111" v="332"/>
        <pc:sldMkLst>
          <pc:docMk/>
          <pc:sldMk cId="1040207401" sldId="266"/>
        </pc:sldMkLst>
        <pc:picChg chg="add mod">
          <ac:chgData name="Bertus Boer" userId="dd0b548e-2051-480b-b45a-733b835a31bc" providerId="ADAL" clId="{82E0C200-7493-48BA-8186-1E91D3422B94}" dt="2020-11-18T09:31:46.900" v="203" actId="1076"/>
          <ac:picMkLst>
            <pc:docMk/>
            <pc:sldMk cId="1040207401" sldId="266"/>
            <ac:picMk id="4098" creationId="{C7476A57-CFAC-4938-A582-C53D6FE34DBB}"/>
          </ac:picMkLst>
        </pc:picChg>
        <pc:picChg chg="add mod">
          <ac:chgData name="Bertus Boer" userId="dd0b548e-2051-480b-b45a-733b835a31bc" providerId="ADAL" clId="{82E0C200-7493-48BA-8186-1E91D3422B94}" dt="2020-11-18T09:32:01.847" v="207" actId="1076"/>
          <ac:picMkLst>
            <pc:docMk/>
            <pc:sldMk cId="1040207401" sldId="266"/>
            <ac:picMk id="4100" creationId="{46D54681-9969-4D8C-BCCC-464C91C5C87D}"/>
          </ac:picMkLst>
        </pc:picChg>
      </pc:sldChg>
      <pc:sldChg chg="addSp modSp modAnim">
        <pc:chgData name="Bertus Boer" userId="dd0b548e-2051-480b-b45a-733b835a31bc" providerId="ADAL" clId="{82E0C200-7493-48BA-8186-1E91D3422B94}" dt="2020-11-18T09:58:26.746" v="340"/>
        <pc:sldMkLst>
          <pc:docMk/>
          <pc:sldMk cId="2041755762" sldId="267"/>
        </pc:sldMkLst>
        <pc:spChg chg="mod">
          <ac:chgData name="Bertus Boer" userId="dd0b548e-2051-480b-b45a-733b835a31bc" providerId="ADAL" clId="{82E0C200-7493-48BA-8186-1E91D3422B94}" dt="2020-11-18T09:58:07.584" v="335" actId="1076"/>
          <ac:spMkLst>
            <pc:docMk/>
            <pc:sldMk cId="2041755762" sldId="267"/>
            <ac:spMk id="3" creationId="{DD2A8B60-627D-4BC7-B456-9F7C8D0B5EE5}"/>
          </ac:spMkLst>
        </pc:spChg>
        <pc:picChg chg="add mod">
          <ac:chgData name="Bertus Boer" userId="dd0b548e-2051-480b-b45a-733b835a31bc" providerId="ADAL" clId="{82E0C200-7493-48BA-8186-1E91D3422B94}" dt="2020-11-18T09:34:25.163" v="219" actId="1076"/>
          <ac:picMkLst>
            <pc:docMk/>
            <pc:sldMk cId="2041755762" sldId="267"/>
            <ac:picMk id="6146" creationId="{752FC359-1411-48DC-823F-E063873907AD}"/>
          </ac:picMkLst>
        </pc:picChg>
        <pc:picChg chg="add mod">
          <ac:chgData name="Bertus Boer" userId="dd0b548e-2051-480b-b45a-733b835a31bc" providerId="ADAL" clId="{82E0C200-7493-48BA-8186-1E91D3422B94}" dt="2020-11-18T09:34:29.760" v="222" actId="1076"/>
          <ac:picMkLst>
            <pc:docMk/>
            <pc:sldMk cId="2041755762" sldId="267"/>
            <ac:picMk id="6148" creationId="{2E965486-F66E-46B2-AED4-3795355768B5}"/>
          </ac:picMkLst>
        </pc:picChg>
      </pc:sldChg>
      <pc:sldChg chg="modSp modAnim">
        <pc:chgData name="Bertus Boer" userId="dd0b548e-2051-480b-b45a-733b835a31bc" providerId="ADAL" clId="{82E0C200-7493-48BA-8186-1E91D3422B94}" dt="2020-11-18T09:58:50.124" v="345" actId="1440"/>
        <pc:sldMkLst>
          <pc:docMk/>
          <pc:sldMk cId="2140926344" sldId="268"/>
        </pc:sldMkLst>
        <pc:picChg chg="mod">
          <ac:chgData name="Bertus Boer" userId="dd0b548e-2051-480b-b45a-733b835a31bc" providerId="ADAL" clId="{82E0C200-7493-48BA-8186-1E91D3422B94}" dt="2020-11-18T09:58:50.124" v="345" actId="1440"/>
          <ac:picMkLst>
            <pc:docMk/>
            <pc:sldMk cId="2140926344" sldId="268"/>
            <ac:picMk id="4" creationId="{ADD1A6E3-BB89-4160-B5FF-6451CBC7BA08}"/>
          </ac:picMkLst>
        </pc:picChg>
      </pc:sldChg>
      <pc:sldChg chg="addSp delSp modSp modAnim">
        <pc:chgData name="Bertus Boer" userId="dd0b548e-2051-480b-b45a-733b835a31bc" providerId="ADAL" clId="{82E0C200-7493-48BA-8186-1E91D3422B94}" dt="2020-11-18T09:59:25.772" v="351"/>
        <pc:sldMkLst>
          <pc:docMk/>
          <pc:sldMk cId="4248963914" sldId="269"/>
        </pc:sldMkLst>
        <pc:spChg chg="mod">
          <ac:chgData name="Bertus Boer" userId="dd0b548e-2051-480b-b45a-733b835a31bc" providerId="ADAL" clId="{82E0C200-7493-48BA-8186-1E91D3422B94}" dt="2020-11-18T09:38:48.339" v="232" actId="1076"/>
          <ac:spMkLst>
            <pc:docMk/>
            <pc:sldMk cId="4248963914" sldId="269"/>
            <ac:spMk id="6" creationId="{27D47412-AB7D-4052-B59D-471ABE8171C8}"/>
          </ac:spMkLst>
        </pc:spChg>
        <pc:picChg chg="add mod">
          <ac:chgData name="Bertus Boer" userId="dd0b548e-2051-480b-b45a-733b835a31bc" providerId="ADAL" clId="{82E0C200-7493-48BA-8186-1E91D3422B94}" dt="2020-11-18T09:38:52.731" v="234" actId="1076"/>
          <ac:picMkLst>
            <pc:docMk/>
            <pc:sldMk cId="4248963914" sldId="269"/>
            <ac:picMk id="2" creationId="{B5AD92FC-2DF2-4A80-924C-838341268354}"/>
          </ac:picMkLst>
        </pc:picChg>
        <pc:picChg chg="del mod">
          <ac:chgData name="Bertus Boer" userId="dd0b548e-2051-480b-b45a-733b835a31bc" providerId="ADAL" clId="{82E0C200-7493-48BA-8186-1E91D3422B94}" dt="2020-11-18T09:37:55.644" v="226" actId="478"/>
          <ac:picMkLst>
            <pc:docMk/>
            <pc:sldMk cId="4248963914" sldId="269"/>
            <ac:picMk id="7" creationId="{23F1D2F6-AB48-4159-AB2A-773AAE8F9EDE}"/>
          </ac:picMkLst>
        </pc:picChg>
      </pc:sldChg>
      <pc:sldChg chg="modSp">
        <pc:chgData name="Bertus Boer" userId="dd0b548e-2051-480b-b45a-733b835a31bc" providerId="ADAL" clId="{82E0C200-7493-48BA-8186-1E91D3422B94}" dt="2020-11-19T10:41:34.601" v="467" actId="6549"/>
        <pc:sldMkLst>
          <pc:docMk/>
          <pc:sldMk cId="166603237" sldId="270"/>
        </pc:sldMkLst>
        <pc:spChg chg="mod">
          <ac:chgData name="Bertus Boer" userId="dd0b548e-2051-480b-b45a-733b835a31bc" providerId="ADAL" clId="{82E0C200-7493-48BA-8186-1E91D3422B94}" dt="2020-11-19T10:41:34.601" v="467" actId="6549"/>
          <ac:spMkLst>
            <pc:docMk/>
            <pc:sldMk cId="166603237" sldId="270"/>
            <ac:spMk id="6" creationId="{E36980D3-5960-4AA4-BE90-97010B620FB2}"/>
          </ac:spMkLst>
        </pc:spChg>
      </pc:sldChg>
      <pc:sldChg chg="addSp modSp modAnim">
        <pc:chgData name="Bertus Boer" userId="dd0b548e-2051-480b-b45a-733b835a31bc" providerId="ADAL" clId="{82E0C200-7493-48BA-8186-1E91D3422B94}" dt="2020-11-18T10:01:16.305" v="364" actId="1440"/>
        <pc:sldMkLst>
          <pc:docMk/>
          <pc:sldMk cId="39936863" sldId="271"/>
        </pc:sldMkLst>
        <pc:spChg chg="mod">
          <ac:chgData name="Bertus Boer" userId="dd0b548e-2051-480b-b45a-733b835a31bc" providerId="ADAL" clId="{82E0C200-7493-48BA-8186-1E91D3422B94}" dt="2020-11-18T09:39:11.328" v="235" actId="113"/>
          <ac:spMkLst>
            <pc:docMk/>
            <pc:sldMk cId="39936863" sldId="271"/>
            <ac:spMk id="3" creationId="{619A6671-BCA7-42DF-800D-3E88474AF1D9}"/>
          </ac:spMkLst>
        </pc:spChg>
        <pc:picChg chg="add mod">
          <ac:chgData name="Bertus Boer" userId="dd0b548e-2051-480b-b45a-733b835a31bc" providerId="ADAL" clId="{82E0C200-7493-48BA-8186-1E91D3422B94}" dt="2020-11-18T10:01:16.305" v="364" actId="1440"/>
          <ac:picMkLst>
            <pc:docMk/>
            <pc:sldMk cId="39936863" sldId="271"/>
            <ac:picMk id="8194" creationId="{D3A8327B-8B45-44B6-B235-369DF455D3CA}"/>
          </ac:picMkLst>
        </pc:picChg>
      </pc:sldChg>
      <pc:sldChg chg="modSp modAnim">
        <pc:chgData name="Bertus Boer" userId="dd0b548e-2051-480b-b45a-733b835a31bc" providerId="ADAL" clId="{82E0C200-7493-48BA-8186-1E91D3422B94}" dt="2020-11-18T10:02:13.274" v="376"/>
        <pc:sldMkLst>
          <pc:docMk/>
          <pc:sldMk cId="3530546268" sldId="272"/>
        </pc:sldMkLst>
        <pc:spChg chg="mod">
          <ac:chgData name="Bertus Boer" userId="dd0b548e-2051-480b-b45a-733b835a31bc" providerId="ADAL" clId="{82E0C200-7493-48BA-8186-1E91D3422B94}" dt="2020-11-18T10:01:58.138" v="373" actId="15"/>
          <ac:spMkLst>
            <pc:docMk/>
            <pc:sldMk cId="3530546268" sldId="272"/>
            <ac:spMk id="9" creationId="{943F7A7A-BFA3-4FA5-889F-0633D817BC03}"/>
          </ac:spMkLst>
        </pc:spChg>
      </pc:sldChg>
      <pc:sldChg chg="addSp modSp modAnim">
        <pc:chgData name="Bertus Boer" userId="dd0b548e-2051-480b-b45a-733b835a31bc" providerId="ADAL" clId="{82E0C200-7493-48BA-8186-1E91D3422B94}" dt="2020-11-18T10:05:42.258" v="395"/>
        <pc:sldMkLst>
          <pc:docMk/>
          <pc:sldMk cId="824967023" sldId="273"/>
        </pc:sldMkLst>
        <pc:spChg chg="mod">
          <ac:chgData name="Bertus Boer" userId="dd0b548e-2051-480b-b45a-733b835a31bc" providerId="ADAL" clId="{82E0C200-7493-48BA-8186-1E91D3422B94}" dt="2020-11-18T10:05:20.204" v="388" actId="27636"/>
          <ac:spMkLst>
            <pc:docMk/>
            <pc:sldMk cId="824967023" sldId="273"/>
            <ac:spMk id="5" creationId="{0EDDB466-7A6E-4411-9D42-703FAE2F457F}"/>
          </ac:spMkLst>
        </pc:spChg>
        <pc:picChg chg="add mod">
          <ac:chgData name="Bertus Boer" userId="dd0b548e-2051-480b-b45a-733b835a31bc" providerId="ADAL" clId="{82E0C200-7493-48BA-8186-1E91D3422B94}" dt="2020-11-18T10:05:24.602" v="391" actId="1076"/>
          <ac:picMkLst>
            <pc:docMk/>
            <pc:sldMk cId="824967023" sldId="273"/>
            <ac:picMk id="9218" creationId="{815E6D7C-BC14-473C-8C9E-5D4A2FF26A44}"/>
          </ac:picMkLst>
        </pc:picChg>
      </pc:sldChg>
      <pc:sldChg chg="modSp modAnim">
        <pc:chgData name="Bertus Boer" userId="dd0b548e-2051-480b-b45a-733b835a31bc" providerId="ADAL" clId="{82E0C200-7493-48BA-8186-1E91D3422B94}" dt="2020-11-18T10:06:23.024" v="402"/>
        <pc:sldMkLst>
          <pc:docMk/>
          <pc:sldMk cId="2622912352" sldId="274"/>
        </pc:sldMkLst>
        <pc:spChg chg="mod">
          <ac:chgData name="Bertus Boer" userId="dd0b548e-2051-480b-b45a-733b835a31bc" providerId="ADAL" clId="{82E0C200-7493-48BA-8186-1E91D3422B94}" dt="2020-11-18T10:06:05.535" v="400" actId="255"/>
          <ac:spMkLst>
            <pc:docMk/>
            <pc:sldMk cId="2622912352" sldId="274"/>
            <ac:spMk id="9" creationId="{5BA7AEFC-515C-4047-8B4F-492F56D0150E}"/>
          </ac:spMkLst>
        </pc:spChg>
      </pc:sldChg>
      <pc:sldChg chg="addSp modSp modAnim">
        <pc:chgData name="Bertus Boer" userId="dd0b548e-2051-480b-b45a-733b835a31bc" providerId="ADAL" clId="{82E0C200-7493-48BA-8186-1E91D3422B94}" dt="2020-11-18T10:10:16.106" v="428"/>
        <pc:sldMkLst>
          <pc:docMk/>
          <pc:sldMk cId="997663541" sldId="275"/>
        </pc:sldMkLst>
        <pc:spChg chg="mod">
          <ac:chgData name="Bertus Boer" userId="dd0b548e-2051-480b-b45a-733b835a31bc" providerId="ADAL" clId="{82E0C200-7493-48BA-8186-1E91D3422B94}" dt="2020-11-18T10:09:42.097" v="417" actId="1076"/>
          <ac:spMkLst>
            <pc:docMk/>
            <pc:sldMk cId="997663541" sldId="275"/>
            <ac:spMk id="6" creationId="{30569AA8-B258-45E2-AA4A-F7AB4390A87E}"/>
          </ac:spMkLst>
        </pc:spChg>
        <pc:picChg chg="add mod">
          <ac:chgData name="Bertus Boer" userId="dd0b548e-2051-480b-b45a-733b835a31bc" providerId="ADAL" clId="{82E0C200-7493-48BA-8186-1E91D3422B94}" dt="2020-11-18T10:09:53.300" v="423" actId="1076"/>
          <ac:picMkLst>
            <pc:docMk/>
            <pc:sldMk cId="997663541" sldId="275"/>
            <ac:picMk id="10242" creationId="{E85822FE-0352-4C2B-870D-EF6FD57C43E9}"/>
          </ac:picMkLst>
        </pc:picChg>
        <pc:picChg chg="add mod">
          <ac:chgData name="Bertus Boer" userId="dd0b548e-2051-480b-b45a-733b835a31bc" providerId="ADAL" clId="{82E0C200-7493-48BA-8186-1E91D3422B94}" dt="2020-11-18T10:09:47.955" v="421" actId="1076"/>
          <ac:picMkLst>
            <pc:docMk/>
            <pc:sldMk cId="997663541" sldId="275"/>
            <ac:picMk id="10244" creationId="{5723257A-DD03-4FD2-873A-C094E29DA335}"/>
          </ac:picMkLst>
        </pc:picChg>
      </pc:sldChg>
      <pc:sldChg chg="addSp modSp modAnim">
        <pc:chgData name="Bertus Boer" userId="dd0b548e-2051-480b-b45a-733b835a31bc" providerId="ADAL" clId="{82E0C200-7493-48BA-8186-1E91D3422B94}" dt="2020-11-18T10:11:50.951" v="445"/>
        <pc:sldMkLst>
          <pc:docMk/>
          <pc:sldMk cId="3033922349" sldId="276"/>
        </pc:sldMkLst>
        <pc:spChg chg="mod">
          <ac:chgData name="Bertus Boer" userId="dd0b548e-2051-480b-b45a-733b835a31bc" providerId="ADAL" clId="{82E0C200-7493-48BA-8186-1E91D3422B94}" dt="2020-11-18T10:10:46.527" v="431" actId="255"/>
          <ac:spMkLst>
            <pc:docMk/>
            <pc:sldMk cId="3033922349" sldId="276"/>
            <ac:spMk id="3" creationId="{F51571EB-3D69-4187-A84F-6712BE941EA0}"/>
          </ac:spMkLst>
        </pc:spChg>
        <pc:picChg chg="add mod">
          <ac:chgData name="Bertus Boer" userId="dd0b548e-2051-480b-b45a-733b835a31bc" providerId="ADAL" clId="{82E0C200-7493-48BA-8186-1E91D3422B94}" dt="2020-11-18T10:11:38.337" v="440" actId="1076"/>
          <ac:picMkLst>
            <pc:docMk/>
            <pc:sldMk cId="3033922349" sldId="276"/>
            <ac:picMk id="11266" creationId="{0836448B-C4E7-44BB-9E0A-F6222C71522A}"/>
          </ac:picMkLst>
        </pc:picChg>
      </pc:sldChg>
      <pc:sldChg chg="addSp modSp modAnim">
        <pc:chgData name="Bertus Boer" userId="dd0b548e-2051-480b-b45a-733b835a31bc" providerId="ADAL" clId="{82E0C200-7493-48BA-8186-1E91D3422B94}" dt="2020-11-18T10:13:15.620" v="458"/>
        <pc:sldMkLst>
          <pc:docMk/>
          <pc:sldMk cId="1528550723" sldId="277"/>
        </pc:sldMkLst>
        <pc:spChg chg="mod">
          <ac:chgData name="Bertus Boer" userId="dd0b548e-2051-480b-b45a-733b835a31bc" providerId="ADAL" clId="{82E0C200-7493-48BA-8186-1E91D3422B94}" dt="2020-11-18T10:13:00.725" v="454" actId="27636"/>
          <ac:spMkLst>
            <pc:docMk/>
            <pc:sldMk cId="1528550723" sldId="277"/>
            <ac:spMk id="3" creationId="{1917CB47-158D-4B40-92E4-9C89838E7483}"/>
          </ac:spMkLst>
        </pc:spChg>
        <pc:picChg chg="add mod">
          <ac:chgData name="Bertus Boer" userId="dd0b548e-2051-480b-b45a-733b835a31bc" providerId="ADAL" clId="{82E0C200-7493-48BA-8186-1E91D3422B94}" dt="2020-11-18T10:13:03.683" v="455" actId="1076"/>
          <ac:picMkLst>
            <pc:docMk/>
            <pc:sldMk cId="1528550723" sldId="277"/>
            <ac:picMk id="12290" creationId="{377588DB-5577-4DD3-8544-D8BB62AD1D54}"/>
          </ac:picMkLst>
        </pc:picChg>
      </pc:sldChg>
      <pc:sldChg chg="modSp">
        <pc:chgData name="Bertus Boer" userId="dd0b548e-2051-480b-b45a-733b835a31bc" providerId="ADAL" clId="{82E0C200-7493-48BA-8186-1E91D3422B94}" dt="2020-11-18T07:43:59.595" v="10" actId="27636"/>
        <pc:sldMkLst>
          <pc:docMk/>
          <pc:sldMk cId="290514892" sldId="278"/>
        </pc:sldMkLst>
        <pc:spChg chg="mod">
          <ac:chgData name="Bertus Boer" userId="dd0b548e-2051-480b-b45a-733b835a31bc" providerId="ADAL" clId="{82E0C200-7493-48BA-8186-1E91D3422B94}" dt="2020-11-18T07:43:59.595" v="10" actId="27636"/>
          <ac:spMkLst>
            <pc:docMk/>
            <pc:sldMk cId="290514892" sldId="278"/>
            <ac:spMk id="3" creationId="{BB39EF67-8A64-4B0C-909E-3EC7BD6C5F5F}"/>
          </ac:spMkLst>
        </pc:spChg>
      </pc:sldChg>
      <pc:sldChg chg="delSp modSp add delAnim modAnim">
        <pc:chgData name="Bertus Boer" userId="dd0b548e-2051-480b-b45a-733b835a31bc" providerId="ADAL" clId="{82E0C200-7493-48BA-8186-1E91D3422B94}" dt="2020-11-18T07:50:12.369" v="30"/>
        <pc:sldMkLst>
          <pc:docMk/>
          <pc:sldMk cId="1819165933" sldId="279"/>
        </pc:sldMkLst>
        <pc:spChg chg="del mod">
          <ac:chgData name="Bertus Boer" userId="dd0b548e-2051-480b-b45a-733b835a31bc" providerId="ADAL" clId="{82E0C200-7493-48BA-8186-1E91D3422B94}" dt="2020-11-18T07:49:59.887" v="22"/>
          <ac:spMkLst>
            <pc:docMk/>
            <pc:sldMk cId="1819165933" sldId="279"/>
            <ac:spMk id="2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49:59.871" v="20" actId="478"/>
          <ac:spMkLst>
            <pc:docMk/>
            <pc:sldMk cId="1819165933" sldId="279"/>
            <ac:spMk id="7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0:01.611" v="23" actId="478"/>
          <ac:spMkLst>
            <pc:docMk/>
            <pc:sldMk cId="1819165933" sldId="279"/>
            <ac:spMk id="10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0:12.369" v="30"/>
          <ac:spMkLst>
            <pc:docMk/>
            <pc:sldMk cId="1819165933" sldId="279"/>
            <ac:spMk id="13" creationId="{00000000-0000-0000-0000-000000000000}"/>
          </ac:spMkLst>
        </pc:spChg>
        <pc:picChg chg="mod">
          <ac:chgData name="Bertus Boer" userId="dd0b548e-2051-480b-b45a-733b835a31bc" providerId="ADAL" clId="{82E0C200-7493-48BA-8186-1E91D3422B94}" dt="2020-11-18T07:50:11.500" v="28" actId="1076"/>
          <ac:picMkLst>
            <pc:docMk/>
            <pc:sldMk cId="1819165933" sldId="279"/>
            <ac:picMk id="3" creationId="{D0A5B0B7-E490-42A6-B1A5-489CA267DAC1}"/>
          </ac:picMkLst>
        </pc:picChg>
        <pc:picChg chg="del">
          <ac:chgData name="Bertus Boer" userId="dd0b548e-2051-480b-b45a-733b835a31bc" providerId="ADAL" clId="{82E0C200-7493-48BA-8186-1E91D3422B94}" dt="2020-11-18T07:48:25.956" v="13" actId="478"/>
          <ac:picMkLst>
            <pc:docMk/>
            <pc:sldMk cId="1819165933" sldId="279"/>
            <ac:picMk id="11" creationId="{00000000-0000-0000-0000-000000000000}"/>
          </ac:picMkLst>
        </pc:picChg>
      </pc:sldChg>
      <pc:sldChg chg="add">
        <pc:chgData name="Bertus Boer" userId="dd0b548e-2051-480b-b45a-733b835a31bc" providerId="ADAL" clId="{82E0C200-7493-48BA-8186-1E91D3422B94}" dt="2020-11-18T07:48:49.564" v="14"/>
        <pc:sldMkLst>
          <pc:docMk/>
          <pc:sldMk cId="3323868628" sldId="280"/>
        </pc:sldMkLst>
      </pc:sldChg>
      <pc:sldChg chg="add del">
        <pc:chgData name="Bertus Boer" userId="dd0b548e-2051-480b-b45a-733b835a31bc" providerId="ADAL" clId="{82E0C200-7493-48BA-8186-1E91D3422B94}" dt="2020-11-18T07:54:26.665" v="44" actId="2696"/>
        <pc:sldMkLst>
          <pc:docMk/>
          <pc:sldMk cId="877648768" sldId="281"/>
        </pc:sldMkLst>
      </pc:sldChg>
      <pc:sldChg chg="addSp delSp modSp add">
        <pc:chgData name="Bertus Boer" userId="dd0b548e-2051-480b-b45a-733b835a31bc" providerId="ADAL" clId="{82E0C200-7493-48BA-8186-1E91D3422B94}" dt="2020-11-18T07:55:15.420" v="54" actId="1076"/>
        <pc:sldMkLst>
          <pc:docMk/>
          <pc:sldMk cId="3310386981" sldId="281"/>
        </pc:sldMkLst>
        <pc:spChg chg="mod">
          <ac:chgData name="Bertus Boer" userId="dd0b548e-2051-480b-b45a-733b835a31bc" providerId="ADAL" clId="{82E0C200-7493-48BA-8186-1E91D3422B94}" dt="2020-11-18T07:54:35.951" v="47" actId="6549"/>
          <ac:spMkLst>
            <pc:docMk/>
            <pc:sldMk cId="3310386981" sldId="281"/>
            <ac:spMk id="3" creationId="{0F4EB70E-0937-4AF0-AF9D-9B6924B4C760}"/>
          </ac:spMkLst>
        </pc:spChg>
        <pc:spChg chg="add del mod">
          <ac:chgData name="Bertus Boer" userId="dd0b548e-2051-480b-b45a-733b835a31bc" providerId="ADAL" clId="{82E0C200-7493-48BA-8186-1E91D3422B94}" dt="2020-11-18T07:55:05.783" v="50"/>
          <ac:spMkLst>
            <pc:docMk/>
            <pc:sldMk cId="3310386981" sldId="281"/>
            <ac:spMk id="6" creationId="{F121BD61-CABD-4D54-B6C0-34154DF56E32}"/>
          </ac:spMkLst>
        </pc:spChg>
        <pc:picChg chg="del">
          <ac:chgData name="Bertus Boer" userId="dd0b548e-2051-480b-b45a-733b835a31bc" providerId="ADAL" clId="{82E0C200-7493-48BA-8186-1E91D3422B94}" dt="2020-11-18T07:54:39.169" v="49" actId="478"/>
          <ac:picMkLst>
            <pc:docMk/>
            <pc:sldMk cId="3310386981" sldId="281"/>
            <ac:picMk id="5" creationId="{DA9B1964-5134-4F59-9D92-749A617FE5E2}"/>
          </ac:picMkLst>
        </pc:picChg>
        <pc:picChg chg="add mod">
          <ac:chgData name="Bertus Boer" userId="dd0b548e-2051-480b-b45a-733b835a31bc" providerId="ADAL" clId="{82E0C200-7493-48BA-8186-1E91D3422B94}" dt="2020-11-18T07:55:15.420" v="54" actId="1076"/>
          <ac:picMkLst>
            <pc:docMk/>
            <pc:sldMk cId="3310386981" sldId="281"/>
            <ac:picMk id="7" creationId="{5ED8D358-6C8C-4E79-B3BD-F400CFD4739D}"/>
          </ac:picMkLst>
        </pc:picChg>
        <pc:picChg chg="del">
          <ac:chgData name="Bertus Boer" userId="dd0b548e-2051-480b-b45a-733b835a31bc" providerId="ADAL" clId="{82E0C200-7493-48BA-8186-1E91D3422B94}" dt="2020-11-18T07:54:36.648" v="48" actId="478"/>
          <ac:picMkLst>
            <pc:docMk/>
            <pc:sldMk cId="3310386981" sldId="281"/>
            <ac:picMk id="1026" creationId="{E83C408A-4C6D-4D1A-B954-CB3AF4178385}"/>
          </ac:picMkLst>
        </pc:picChg>
      </pc:sldChg>
      <pc:sldChg chg="delSp modSp add delAnim modAnim">
        <pc:chgData name="Bertus Boer" userId="dd0b548e-2051-480b-b45a-733b835a31bc" providerId="ADAL" clId="{82E0C200-7493-48BA-8186-1E91D3422B94}" dt="2020-11-18T09:29:39.921" v="198" actId="1076"/>
        <pc:sldMkLst>
          <pc:docMk/>
          <pc:sldMk cId="12066883" sldId="282"/>
        </pc:sldMkLst>
        <pc:spChg chg="mod">
          <ac:chgData name="Bertus Boer" userId="dd0b548e-2051-480b-b45a-733b835a31bc" providerId="ADAL" clId="{82E0C200-7493-48BA-8186-1E91D3422B94}" dt="2020-11-18T09:29:39.921" v="198" actId="1076"/>
          <ac:spMkLst>
            <pc:docMk/>
            <pc:sldMk cId="12066883" sldId="282"/>
            <ac:spMk id="2" creationId="{00000000-0000-0000-0000-000000000000}"/>
          </ac:spMkLst>
        </pc:spChg>
        <pc:spChg chg="mod">
          <ac:chgData name="Bertus Boer" userId="dd0b548e-2051-480b-b45a-733b835a31bc" providerId="ADAL" clId="{82E0C200-7493-48BA-8186-1E91D3422B94}" dt="2020-11-18T07:56:31.457" v="59" actId="1076"/>
          <ac:spMkLst>
            <pc:docMk/>
            <pc:sldMk cId="12066883" sldId="282"/>
            <ac:spMk id="5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9:25.402" v="118" actId="478"/>
          <ac:spMkLst>
            <pc:docMk/>
            <pc:sldMk cId="12066883" sldId="282"/>
            <ac:spMk id="11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8:30.614" v="91"/>
          <ac:spMkLst>
            <pc:docMk/>
            <pc:sldMk cId="12066883" sldId="282"/>
            <ac:spMk id="12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8:30.614" v="93"/>
          <ac:spMkLst>
            <pc:docMk/>
            <pc:sldMk cId="12066883" sldId="282"/>
            <ac:spMk id="13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9:18.306" v="113" actId="478"/>
          <ac:spMkLst>
            <pc:docMk/>
            <pc:sldMk cId="12066883" sldId="282"/>
            <ac:spMk id="14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8:30.614" v="89" actId="478"/>
          <ac:spMkLst>
            <pc:docMk/>
            <pc:sldMk cId="12066883" sldId="282"/>
            <ac:spMk id="15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9:24.117" v="117" actId="478"/>
          <ac:spMkLst>
            <pc:docMk/>
            <pc:sldMk cId="12066883" sldId="282"/>
            <ac:spMk id="16" creationId="{00000000-0000-0000-0000-000000000000}"/>
          </ac:spMkLst>
        </pc:spChg>
        <pc:spChg chg="del mod">
          <ac:chgData name="Bertus Boer" userId="dd0b548e-2051-480b-b45a-733b835a31bc" providerId="ADAL" clId="{82E0C200-7493-48BA-8186-1E91D3422B94}" dt="2020-11-18T07:59:22.829" v="116" actId="478"/>
          <ac:spMkLst>
            <pc:docMk/>
            <pc:sldMk cId="12066883" sldId="282"/>
            <ac:spMk id="17" creationId="{00000000-0000-0000-0000-000000000000}"/>
          </ac:spMkLst>
        </pc:spChg>
        <pc:picChg chg="mod">
          <ac:chgData name="Bertus Boer" userId="dd0b548e-2051-480b-b45a-733b835a31bc" providerId="ADAL" clId="{82E0C200-7493-48BA-8186-1E91D3422B94}" dt="2020-11-18T07:59:33.096" v="122" actId="1076"/>
          <ac:picMkLst>
            <pc:docMk/>
            <pc:sldMk cId="12066883" sldId="282"/>
            <ac:picMk id="9" creationId="{00000000-0000-0000-0000-000000000000}"/>
          </ac:picMkLst>
        </pc:picChg>
        <pc:picChg chg="mod">
          <ac:chgData name="Bertus Boer" userId="dd0b548e-2051-480b-b45a-733b835a31bc" providerId="ADAL" clId="{82E0C200-7493-48BA-8186-1E91D3422B94}" dt="2020-11-18T07:59:31.757" v="121" actId="1076"/>
          <ac:picMkLst>
            <pc:docMk/>
            <pc:sldMk cId="12066883" sldId="282"/>
            <ac:picMk id="10" creationId="{00000000-0000-0000-0000-000000000000}"/>
          </ac:picMkLst>
        </pc:picChg>
      </pc:sldChg>
      <pc:sldChg chg="addSp delSp modSp add">
        <pc:chgData name="Bertus Boer" userId="dd0b548e-2051-480b-b45a-733b835a31bc" providerId="ADAL" clId="{82E0C200-7493-48BA-8186-1E91D3422B94}" dt="2020-11-18T09:23:06.397" v="180" actId="1076"/>
        <pc:sldMkLst>
          <pc:docMk/>
          <pc:sldMk cId="730962265" sldId="283"/>
        </pc:sldMkLst>
        <pc:spChg chg="mod">
          <ac:chgData name="Bertus Boer" userId="dd0b548e-2051-480b-b45a-733b835a31bc" providerId="ADAL" clId="{82E0C200-7493-48BA-8186-1E91D3422B94}" dt="2020-11-18T09:18:18.204" v="169"/>
          <ac:spMkLst>
            <pc:docMk/>
            <pc:sldMk cId="730962265" sldId="283"/>
            <ac:spMk id="2" creationId="{C6EEFF28-85FA-470E-9272-3EB8E27FD441}"/>
          </ac:spMkLst>
        </pc:spChg>
        <pc:spChg chg="del">
          <ac:chgData name="Bertus Boer" userId="dd0b548e-2051-480b-b45a-733b835a31bc" providerId="ADAL" clId="{82E0C200-7493-48BA-8186-1E91D3422B94}" dt="2020-11-18T09:17:44.189" v="162"/>
          <ac:spMkLst>
            <pc:docMk/>
            <pc:sldMk cId="730962265" sldId="283"/>
            <ac:spMk id="3" creationId="{301EC5BD-72BB-41AA-AF94-AAB47864E9B3}"/>
          </ac:spMkLst>
        </pc:spChg>
        <pc:spChg chg="add mod">
          <ac:chgData name="Bertus Boer" userId="dd0b548e-2051-480b-b45a-733b835a31bc" providerId="ADAL" clId="{82E0C200-7493-48BA-8186-1E91D3422B94}" dt="2020-11-18T09:21:48.839" v="174" actId="6549"/>
          <ac:spMkLst>
            <pc:docMk/>
            <pc:sldMk cId="730962265" sldId="283"/>
            <ac:spMk id="5" creationId="{8EE120A7-7A0F-4463-8295-337B8F843800}"/>
          </ac:spMkLst>
        </pc:spChg>
        <pc:spChg chg="add del mod">
          <ac:chgData name="Bertus Boer" userId="dd0b548e-2051-480b-b45a-733b835a31bc" providerId="ADAL" clId="{82E0C200-7493-48BA-8186-1E91D3422B94}" dt="2020-11-18T09:19:54.624" v="172"/>
          <ac:spMkLst>
            <pc:docMk/>
            <pc:sldMk cId="730962265" sldId="283"/>
            <ac:spMk id="7" creationId="{9554C595-40C4-4C44-86F7-4298D1BF3FC1}"/>
          </ac:spMkLst>
        </pc:spChg>
        <pc:spChg chg="add del mod">
          <ac:chgData name="Bertus Boer" userId="dd0b548e-2051-480b-b45a-733b835a31bc" providerId="ADAL" clId="{82E0C200-7493-48BA-8186-1E91D3422B94}" dt="2020-11-18T09:22:58.910" v="176"/>
          <ac:spMkLst>
            <pc:docMk/>
            <pc:sldMk cId="730962265" sldId="283"/>
            <ac:spMk id="10" creationId="{D7A4A275-4D04-461A-AC04-9D45DF7BCEC7}"/>
          </ac:spMkLst>
        </pc:spChg>
        <pc:picChg chg="add del mod">
          <ac:chgData name="Bertus Boer" userId="dd0b548e-2051-480b-b45a-733b835a31bc" providerId="ADAL" clId="{82E0C200-7493-48BA-8186-1E91D3422B94}" dt="2020-11-18T09:19:36.210" v="171" actId="478"/>
          <ac:picMkLst>
            <pc:docMk/>
            <pc:sldMk cId="730962265" sldId="283"/>
            <ac:picMk id="4" creationId="{AC5FC7C8-77EC-4F92-8DCE-1B752BED2B90}"/>
          </ac:picMkLst>
        </pc:picChg>
        <pc:picChg chg="add del mod">
          <ac:chgData name="Bertus Boer" userId="dd0b548e-2051-480b-b45a-733b835a31bc" providerId="ADAL" clId="{82E0C200-7493-48BA-8186-1E91D3422B94}" dt="2020-11-18T09:21:50.123" v="175" actId="478"/>
          <ac:picMkLst>
            <pc:docMk/>
            <pc:sldMk cId="730962265" sldId="283"/>
            <ac:picMk id="8" creationId="{75D4908A-3548-4404-9106-88A2B3973A3A}"/>
          </ac:picMkLst>
        </pc:picChg>
        <pc:picChg chg="add mod">
          <ac:chgData name="Bertus Boer" userId="dd0b548e-2051-480b-b45a-733b835a31bc" providerId="ADAL" clId="{82E0C200-7493-48BA-8186-1E91D3422B94}" dt="2020-11-18T09:23:06.397" v="180" actId="1076"/>
          <ac:picMkLst>
            <pc:docMk/>
            <pc:sldMk cId="730962265" sldId="283"/>
            <ac:picMk id="11" creationId="{69255950-E4B5-481E-9FBB-C964D511A1CB}"/>
          </ac:picMkLst>
        </pc:picChg>
      </pc:sldChg>
      <pc:sldChg chg="add del">
        <pc:chgData name="Bertus Boer" userId="dd0b548e-2051-480b-b45a-733b835a31bc" providerId="ADAL" clId="{82E0C200-7493-48BA-8186-1E91D3422B94}" dt="2020-11-18T09:16:28.154" v="160" actId="2696"/>
        <pc:sldMkLst>
          <pc:docMk/>
          <pc:sldMk cId="2216412738" sldId="283"/>
        </pc:sldMkLst>
      </pc:sldChg>
      <pc:sldChg chg="delSp modSp add">
        <pc:chgData name="Bertus Boer" userId="dd0b548e-2051-480b-b45a-733b835a31bc" providerId="ADAL" clId="{82E0C200-7493-48BA-8186-1E91D3422B94}" dt="2020-11-18T09:44:45.115" v="247"/>
        <pc:sldMkLst>
          <pc:docMk/>
          <pc:sldMk cId="394378256" sldId="286"/>
        </pc:sldMkLst>
        <pc:spChg chg="del mod">
          <ac:chgData name="Bertus Boer" userId="dd0b548e-2051-480b-b45a-733b835a31bc" providerId="ADAL" clId="{82E0C200-7493-48BA-8186-1E91D3422B94}" dt="2020-11-18T09:44:45.115" v="247"/>
          <ac:spMkLst>
            <pc:docMk/>
            <pc:sldMk cId="394378256" sldId="286"/>
            <ac:spMk id="3" creationId="{00000000-0000-0000-0000-000000000000}"/>
          </ac:spMkLst>
        </pc:spChg>
      </pc:sldChg>
      <pc:sldChg chg="add">
        <pc:chgData name="Bertus Boer" userId="dd0b548e-2051-480b-b45a-733b835a31bc" providerId="ADAL" clId="{82E0C200-7493-48BA-8186-1E91D3422B94}" dt="2020-11-18T09:41:56.670" v="238"/>
        <pc:sldMkLst>
          <pc:docMk/>
          <pc:sldMk cId="2314224654" sldId="291"/>
        </pc:sldMkLst>
      </pc:sldChg>
      <pc:sldChg chg="add">
        <pc:chgData name="Bertus Boer" userId="dd0b548e-2051-480b-b45a-733b835a31bc" providerId="ADAL" clId="{82E0C200-7493-48BA-8186-1E91D3422B94}" dt="2020-11-18T09:41:41.226" v="236"/>
        <pc:sldMkLst>
          <pc:docMk/>
          <pc:sldMk cId="766662161" sldId="292"/>
        </pc:sldMkLst>
      </pc:sldChg>
      <pc:sldChg chg="add">
        <pc:chgData name="Bertus Boer" userId="dd0b548e-2051-480b-b45a-733b835a31bc" providerId="ADAL" clId="{82E0C200-7493-48BA-8186-1E91D3422B94}" dt="2020-11-18T09:41:51.526" v="237"/>
        <pc:sldMkLst>
          <pc:docMk/>
          <pc:sldMk cId="2940544059" sldId="293"/>
        </pc:sldMkLst>
      </pc:sldChg>
      <pc:sldChg chg="add">
        <pc:chgData name="Bertus Boer" userId="dd0b548e-2051-480b-b45a-733b835a31bc" providerId="ADAL" clId="{82E0C200-7493-48BA-8186-1E91D3422B94}" dt="2020-11-18T09:42:07.870" v="239"/>
        <pc:sldMkLst>
          <pc:docMk/>
          <pc:sldMk cId="394196721" sldId="294"/>
        </pc:sldMkLst>
      </pc:sldChg>
      <pc:sldChg chg="add">
        <pc:chgData name="Bertus Boer" userId="dd0b548e-2051-480b-b45a-733b835a31bc" providerId="ADAL" clId="{82E0C200-7493-48BA-8186-1E91D3422B94}" dt="2020-11-18T09:42:55.468" v="240"/>
        <pc:sldMkLst>
          <pc:docMk/>
          <pc:sldMk cId="1755066349" sldId="295"/>
        </pc:sldMkLst>
      </pc:sldChg>
      <pc:sldChg chg="modSp add ord">
        <pc:chgData name="Bertus Boer" userId="dd0b548e-2051-480b-b45a-733b835a31bc" providerId="ADAL" clId="{82E0C200-7493-48BA-8186-1E91D3422B94}" dt="2020-11-18T09:43:58.311" v="243"/>
        <pc:sldMkLst>
          <pc:docMk/>
          <pc:sldMk cId="2671013922" sldId="296"/>
        </pc:sldMkLst>
        <pc:spChg chg="mod">
          <ac:chgData name="Bertus Boer" userId="dd0b548e-2051-480b-b45a-733b835a31bc" providerId="ADAL" clId="{82E0C200-7493-48BA-8186-1E91D3422B94}" dt="2020-11-18T09:43:49.948" v="242" actId="27636"/>
          <ac:spMkLst>
            <pc:docMk/>
            <pc:sldMk cId="2671013922" sldId="296"/>
            <ac:spMk id="2" creationId="{00000000-0000-0000-0000-000000000000}"/>
          </ac:spMkLst>
        </pc:spChg>
      </pc:sldChg>
      <pc:sldMasterChg chg="modSldLayout">
        <pc:chgData name="Bertus Boer" userId="dd0b548e-2051-480b-b45a-733b835a31bc" providerId="ADAL" clId="{82E0C200-7493-48BA-8186-1E91D3422B94}" dt="2020-11-18T07:43:58.931" v="0"/>
        <pc:sldMasterMkLst>
          <pc:docMk/>
          <pc:sldMasterMk cId="3718092990" sldId="2147483663"/>
        </pc:sldMasterMkLst>
        <pc:sldLayoutChg chg="addSp">
          <pc:chgData name="Bertus Boer" userId="dd0b548e-2051-480b-b45a-733b835a31bc" providerId="ADAL" clId="{82E0C200-7493-48BA-8186-1E91D3422B94}" dt="2020-11-18T07:43:58.931" v="0"/>
          <pc:sldLayoutMkLst>
            <pc:docMk/>
            <pc:sldMasterMk cId="3718092990" sldId="2147483663"/>
            <pc:sldLayoutMk cId="3230747042" sldId="2147483664"/>
          </pc:sldLayoutMkLst>
          <pc:spChg chg="add">
            <ac:chgData name="Bertus Boer" userId="dd0b548e-2051-480b-b45a-733b835a31bc" providerId="ADAL" clId="{82E0C200-7493-48BA-8186-1E91D3422B94}" dt="2020-11-18T07:43:58.931" v="0"/>
            <ac:spMkLst>
              <pc:docMk/>
              <pc:sldMasterMk cId="3718092990" sldId="2147483663"/>
              <pc:sldLayoutMk cId="3230747042" sldId="2147483664"/>
              <ac:spMk id="7" creationId="{D12C9811-A78D-44DB-9E1B-F49EC964EE28}"/>
            </ac:spMkLst>
          </pc:spChg>
          <pc:picChg chg="add">
            <ac:chgData name="Bertus Boer" userId="dd0b548e-2051-480b-b45a-733b835a31bc" providerId="ADAL" clId="{82E0C200-7493-48BA-8186-1E91D3422B94}" dt="2020-11-18T07:43:58.931" v="0"/>
            <ac:picMkLst>
              <pc:docMk/>
              <pc:sldMasterMk cId="3718092990" sldId="2147483663"/>
              <pc:sldLayoutMk cId="3230747042" sldId="2147483664"/>
              <ac:picMk id="8" creationId="{C74602BA-1CCA-4B53-A9EF-7CFDD0245167}"/>
            </ac:picMkLst>
          </pc:picChg>
        </pc:sldLayoutChg>
        <pc:sldLayoutChg chg="addSp">
          <pc:chgData name="Bertus Boer" userId="dd0b548e-2051-480b-b45a-733b835a31bc" providerId="ADAL" clId="{82E0C200-7493-48BA-8186-1E91D3422B94}" dt="2020-11-18T07:43:58.931" v="0"/>
          <pc:sldLayoutMkLst>
            <pc:docMk/>
            <pc:sldMasterMk cId="3718092990" sldId="2147483663"/>
            <pc:sldLayoutMk cId="2449762874" sldId="2147483665"/>
          </pc:sldLayoutMkLst>
          <pc:cxnChg chg="add">
            <ac:chgData name="Bertus Boer" userId="dd0b548e-2051-480b-b45a-733b835a31bc" providerId="ADAL" clId="{82E0C200-7493-48BA-8186-1E91D3422B94}" dt="2020-11-18T07:43:58.931" v="0"/>
            <ac:cxnSpMkLst>
              <pc:docMk/>
              <pc:sldMasterMk cId="3718092990" sldId="2147483663"/>
              <pc:sldLayoutMk cId="2449762874" sldId="2147483665"/>
              <ac:cxnSpMk id="7" creationId="{9472FB98-6F8A-442E-8FE2-A3E775F70D1B}"/>
            </ac:cxnSpMkLst>
          </pc:cxnChg>
        </pc:sldLayoutChg>
        <pc:sldLayoutChg chg="addSp">
          <pc:chgData name="Bertus Boer" userId="dd0b548e-2051-480b-b45a-733b835a31bc" providerId="ADAL" clId="{82E0C200-7493-48BA-8186-1E91D3422B94}" dt="2020-11-18T07:43:58.931" v="0"/>
          <pc:sldLayoutMkLst>
            <pc:docMk/>
            <pc:sldMasterMk cId="3718092990" sldId="2147483663"/>
            <pc:sldLayoutMk cId="2958142899" sldId="2147483667"/>
          </pc:sldLayoutMkLst>
          <pc:cxnChg chg="add">
            <ac:chgData name="Bertus Boer" userId="dd0b548e-2051-480b-b45a-733b835a31bc" providerId="ADAL" clId="{82E0C200-7493-48BA-8186-1E91D3422B94}" dt="2020-11-18T07:43:58.931" v="0"/>
            <ac:cxnSpMkLst>
              <pc:docMk/>
              <pc:sldMasterMk cId="3718092990" sldId="2147483663"/>
              <pc:sldLayoutMk cId="2958142899" sldId="2147483667"/>
              <ac:cxnSpMk id="8" creationId="{0FFE378F-75C6-4AA8-BA69-A6CD10B99661}"/>
            </ac:cxnSpMkLst>
          </pc:cxnChg>
        </pc:sldLayoutChg>
        <pc:sldLayoutChg chg="addSp">
          <pc:chgData name="Bertus Boer" userId="dd0b548e-2051-480b-b45a-733b835a31bc" providerId="ADAL" clId="{82E0C200-7493-48BA-8186-1E91D3422B94}" dt="2020-11-18T07:43:58.931" v="0"/>
          <pc:sldLayoutMkLst>
            <pc:docMk/>
            <pc:sldMasterMk cId="3718092990" sldId="2147483663"/>
            <pc:sldLayoutMk cId="233766633" sldId="2147483668"/>
          </pc:sldLayoutMkLst>
          <pc:cxnChg chg="add">
            <ac:chgData name="Bertus Boer" userId="dd0b548e-2051-480b-b45a-733b835a31bc" providerId="ADAL" clId="{82E0C200-7493-48BA-8186-1E91D3422B94}" dt="2020-11-18T07:43:58.931" v="0"/>
            <ac:cxnSpMkLst>
              <pc:docMk/>
              <pc:sldMasterMk cId="3718092990" sldId="2147483663"/>
              <pc:sldLayoutMk cId="233766633" sldId="2147483668"/>
              <ac:cxnSpMk id="10" creationId="{6E10CB92-05BE-47E9-8986-D50023F5FB58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21AF9-EC80-4B0C-BBC1-586EF92C7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0502B1-3B9C-4772-94A0-6DB45952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2EF8F-B4EF-4CDE-B475-755BF196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54AC7-48C5-4ABC-AEDA-DD8FC80A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6D1062-87C5-404D-AEE1-6ED14503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B975-9846-445B-8DD7-260F1993B16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12C9811-A78D-44DB-9E1B-F49EC964EE2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4602BA-1CCA-4B53-A9EF-7CFDD0245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5C6-B445-412F-8713-82A61DA9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69BF92-D237-4929-94B7-0AC89FAF5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60F3F1-0BF3-4FCB-A042-5A925275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FA5F2F-FB6C-4426-960A-4211E56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5DEF78-E514-4A50-BB7B-BF298732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45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EFC0168-AD4E-486F-AACD-0E7F9FDB3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08B498-E6D9-412B-8EC3-0D1730C5F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B7DE1A-F61A-48C3-B9EB-FCED81A9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1F9020-41CE-49F7-A1B6-DB118A8B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E329D-33ED-4237-947B-DBE824F7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61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2148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B2CE0-F89A-47FC-840D-13CDD47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42C28-8C98-4379-B67C-07F7124B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81C385-8D8F-40EB-85F2-7B6245CA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45E50F-1115-4612-9B92-F8C3128E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A898B3-5DE8-48EF-BBC9-62FA116A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472FB98-6F8A-442E-8FE2-A3E775F70D1B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6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F13EB-CD2F-4C3B-8FBD-901BC734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048F3F-9BFE-4D01-8F46-7C4B887D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7C83B1-8243-49C9-A221-88B18334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00FD9-4F55-4CAA-89B2-C103E469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AC058-CC1C-4C45-91A0-94E1EE37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756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AAE42-71D0-4E4D-92D4-5C6E11A5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3B95C-31F3-458C-A1BB-0F2667732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EA5848-5D9E-4CBC-ACD5-6D87831D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7A0229-7CF7-4246-91B8-A1D72838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1FB91B-13A2-4310-981E-53B36E79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68A1FF-499E-4125-9E44-CD2587BA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FFE378F-75C6-4AA8-BA69-A6CD10B99661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4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9B25A-BA0B-4A9D-9ECE-1F137F54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2A4D1-DCCE-48FA-9617-49B2D7F12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9372B7-D5C9-4531-93FF-28FF4AEF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E85F66-A7E1-4AE9-B515-00D7A3906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0E8509A-A10B-43E9-A074-62BD6BE5E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4B344F-AA61-4460-9FDF-A736E88A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CD2917-6754-49F2-A0B0-7A95A075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BE6767-7870-4A0D-A7D8-5827DD03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E10CB92-05BE-47E9-8986-D50023F5FB58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64BEA-67AE-4312-8644-991C171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3F4FA5-C492-4272-AEA4-06520C16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FA11B0-9143-438D-AC22-87C7A723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0343E5-9B7F-458A-B731-6ADE157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56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14CD91-5871-471A-9635-D482889C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FEAA1E-D4CA-4AB4-89FB-63C75C2C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DC9D4-5500-4F60-A459-C71BF67C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42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60F41-959A-456C-88DB-1AB2667F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ADC1D-796E-45B7-954B-5BA5C8F4E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4E6B8E-3F54-4076-B366-12258A20F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44F85B-1882-4348-8822-4DEF35AE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70889E-432B-4C41-8F52-DFF984BB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0B85D5-3465-4278-BFA7-8451089D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6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EBED4-CD98-45FE-92A7-A6F8897F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5F6EDE-F7DD-4BC6-8EE5-D3E567B9A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A8830A-B12C-475F-A8C7-6D27CB12A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E7C27C-7272-4FDB-AF2E-BAB897B9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7AF4-39F9-40E5-A76E-4D42D499E2A7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509BA8-5BBC-4041-BD33-C9ECF266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1E6434-7A01-4C47-A999-E7593AE1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20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375FE21-0D11-4902-ABD4-C53329BA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10AE2C-D6ED-48AB-8669-04C0884B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3635AE-1401-44C1-A6A4-45EE8BCE3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E439-C439-4B72-90BF-F580FEBC8FEE}" type="datetimeFigureOut">
              <a:rPr lang="nl-NL" smtClean="0"/>
              <a:t>25-2-2021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718B30-105F-4016-BF26-9F87F10F5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DAC35-4FFE-4C7F-B47C-94C36BE1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0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2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t1WtsSMR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yuo+tube+onkruid+heet+water&amp;&amp;view=detail&amp;mid=BE545E7A9F86B49A1339BE545E7A9F86B49A1339&amp;FORM=VRDGAR" TargetMode="External"/><Relationship Id="rId2" Type="http://schemas.openxmlformats.org/officeDocument/2006/relationships/hyperlink" Target="http://www.bing.com/videos/search?q=yuo+tube+onkruidbranders&amp;&amp;view=detail&amp;mid=A23998CD33FFF6F713B1A23998CD33FFF6F713B1&amp;rvsmid=44ECA7EE2BC5CAC27E2944ECA7EE2BC5CAC27E29&amp;fsscr=-2970&amp;FORM=VDFSR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0wNKsV28S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videos/search?q=yuo+tube+taxuskever&amp;&amp;view=detail&amp;mid=73E38104A12A5A59BFF973E38104A12A5A59BFF9&amp;FORM=VRDGAR" TargetMode="External"/><Relationship Id="rId3" Type="http://schemas.openxmlformats.org/officeDocument/2006/relationships/image" Target="../media/image30.jpg"/><Relationship Id="rId7" Type="http://schemas.openxmlformats.org/officeDocument/2006/relationships/hyperlink" Target="http://www.bing.com/videos/search?q=yuo+tube+sluipwespen+bladluis&amp;&amp;view=detail&amp;mid=DE3688375EBFA3F84784DE3688375EBFA3F84784&amp;FORM=VRDGAR" TargetMode="External"/><Relationship Id="rId2" Type="http://schemas.openxmlformats.org/officeDocument/2006/relationships/hyperlink" Target="http://www.bing.com/videos/search?q=yuo+tube+gaasvlieg&amp;&amp;view=detail&amp;mid=EC4E33109A2DA2855028EC4E33109A2DA2855028&amp;FORM=VRDG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videos/search?q=yuo+tube+sluipwespen&amp;view=detail&amp;mid=C1A930C23CFD8044D378C1A930C23CFD8044D378&amp;FORM=VIRE" TargetMode="External"/><Relationship Id="rId5" Type="http://schemas.openxmlformats.org/officeDocument/2006/relationships/hyperlink" Target="http://www.bing.com/videos/search?q=yuo+tube+roofmijtr&amp;&amp;view=detail&amp;mid=9BB0A1DF929CAA7B60A69BB0A1DF929CAA7B60A6&amp;rvsmid=AF326574FF5E58F5F0D0AF326574FF5E58F5F0D0&amp;fsscr=-1485&amp;FORM=VDFSRV" TargetMode="Externa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4Rzzd7jdMW8" TargetMode="External"/><Relationship Id="rId1" Type="http://schemas.openxmlformats.org/officeDocument/2006/relationships/video" Target="https://www.youtube.com/embed/y7VmO608p9I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www.bing.com/videos/search?q=yuo+tube+gaasvlieg&amp;&amp;view=detail&amp;mid=EC4E33109A2DA2855028EC4E33109A2DA2855028&amp;FORM=VRDGA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yuo+tube+sluipwespen&amp;view=detail&amp;mid=C1A930C23CFD8044D378C1A930C23CFD8044D378&amp;FORM=VIRE" TargetMode="Externa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Ca5BkkZgco" TargetMode="External"/><Relationship Id="rId6" Type="http://schemas.openxmlformats.org/officeDocument/2006/relationships/image" Target="../media/image34.jpeg"/><Relationship Id="rId5" Type="http://schemas.openxmlformats.org/officeDocument/2006/relationships/hyperlink" Target="http://www.bing.com/videos/search?q=yuo+tube+taxuskever&amp;&amp;view=detail&amp;mid=73E38104A12A5A59BFF973E38104A12A5A59BFF9&amp;FORM=VRDGAR" TargetMode="External"/><Relationship Id="rId4" Type="http://schemas.openxmlformats.org/officeDocument/2006/relationships/hyperlink" Target="http://www.bing.com/videos/search?q=yuo+tube+sluipwespen+bladluis&amp;&amp;view=detail&amp;mid=DE3688375EBFA3F84784DE3688375EBFA3F84784&amp;FORM=VRDGA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yuo+tube+taxuskever&amp;&amp;view=detail&amp;mid=73E38104A12A5A59BFF973E38104A12A5A59BFF9&amp;FORM=VRDG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CO2TiKyBU" TargetMode="Externa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PMJqV5t8i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bOQ1PI8A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4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13" y="5206283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BFD0E-CC72-46C9-B1B9-B8BDF371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Thermische of fysische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5D392-0629-4632-9211-8D0130D8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16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Werken vanuit een natuurlijk principe</a:t>
            </a:r>
          </a:p>
          <a:p>
            <a:r>
              <a:rPr lang="nl-NL" dirty="0"/>
              <a:t>Stomen</a:t>
            </a:r>
          </a:p>
          <a:p>
            <a:r>
              <a:rPr lang="nl-NL" dirty="0"/>
              <a:t>Branden</a:t>
            </a:r>
          </a:p>
          <a:p>
            <a:r>
              <a:rPr lang="nl-NL" dirty="0"/>
              <a:t>Koud, warm of heet water</a:t>
            </a:r>
          </a:p>
          <a:p>
            <a:r>
              <a:rPr lang="nl-NL" dirty="0"/>
              <a:t>Infrarood: </a:t>
            </a:r>
            <a:r>
              <a:rPr lang="nl-NL" sz="2000" dirty="0"/>
              <a:t>De infrarood stralen raken het onkruid. Daardoor barsten de cellen van de plant en stollen de eiwitten. De plant verwelkt binnen 2 à 3 dagen. Door het terrein regelmatig te bewerken en het vernietigen van de zaden wordt het onkruid terug gedrongen en </a:t>
            </a:r>
            <a:r>
              <a:rPr lang="nl-NL" sz="2000" dirty="0" err="1"/>
              <a:t>hergroei</a:t>
            </a:r>
            <a:r>
              <a:rPr lang="nl-NL" sz="2000" dirty="0"/>
              <a:t> gereduceerd. </a:t>
            </a:r>
          </a:p>
          <a:p>
            <a:r>
              <a:rPr lang="nl-NL" dirty="0"/>
              <a:t>Inunderen (onder water zetten)</a:t>
            </a:r>
          </a:p>
          <a:p>
            <a:r>
              <a:rPr lang="nl-NL" dirty="0"/>
              <a:t>Elektrocutie</a:t>
            </a:r>
          </a:p>
          <a:p>
            <a:r>
              <a:rPr lang="nl-NL" dirty="0"/>
              <a:t>Hete lucht</a:t>
            </a:r>
          </a:p>
          <a:p>
            <a:r>
              <a:rPr lang="nl-NL" dirty="0"/>
              <a:t>UV-straling</a:t>
            </a:r>
          </a:p>
          <a:p>
            <a:pPr lvl="1"/>
            <a:r>
              <a:rPr lang="nl-NL" sz="2000" dirty="0"/>
              <a:t>Desinfectie met ultraviolet licht is effectief tegen bacteriën, virussen en pathogenen. De UV desinfectie van </a:t>
            </a:r>
            <a:r>
              <a:rPr lang="nl-NL" sz="2000" dirty="0" err="1"/>
              <a:t>Turbin</a:t>
            </a:r>
            <a:r>
              <a:rPr lang="nl-NL" sz="2000" dirty="0"/>
              <a:t> is milieuvriendelijk, vrij van chemicaliën en vrij van bijproducten.</a:t>
            </a:r>
          </a:p>
          <a:p>
            <a:pPr lvl="1"/>
            <a:endParaRPr lang="nl-NL" dirty="0"/>
          </a:p>
        </p:txBody>
      </p:sp>
      <p:pic>
        <p:nvPicPr>
          <p:cNvPr id="2050" name="Picture 2" descr="Inundatie in de bloembollenteelt">
            <a:extLst>
              <a:ext uri="{FF2B5EF4-FFF2-40B4-BE49-F238E27FC236}">
                <a16:creationId xmlns:a16="http://schemas.microsoft.com/office/drawing/2014/main" id="{6FDB39CF-BF74-49B9-AF3C-DFAB2396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142055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V-ontsmetting voor waterzuivering">
            <a:extLst>
              <a:ext uri="{FF2B5EF4-FFF2-40B4-BE49-F238E27FC236}">
                <a16:creationId xmlns:a16="http://schemas.microsoft.com/office/drawing/2014/main" id="{A768CF88-1D1F-4BD8-80BC-39BD84A5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269" y="4280713"/>
            <a:ext cx="2188618" cy="1447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EFF28-85FA-470E-9272-3EB8E27F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Elektrocutie</a:t>
            </a:r>
            <a:br>
              <a:rPr lang="nl-NL" dirty="0"/>
            </a:b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EE120A7-7A0F-4463-8295-337B8F843800}"/>
              </a:ext>
            </a:extLst>
          </p:cNvPr>
          <p:cNvSpPr/>
          <p:nvPr/>
        </p:nvSpPr>
        <p:spPr>
          <a:xfrm>
            <a:off x="8871604" y="59346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0" i="0" dirty="0">
                <a:solidFill>
                  <a:srgbClr val="EEEEEE"/>
                </a:solidFill>
                <a:effectLst/>
                <a:latin typeface="YouTube Noto"/>
              </a:rPr>
              <a:t/>
            </a:r>
            <a:br>
              <a:rPr lang="nl-NL" b="0" i="0" dirty="0">
                <a:solidFill>
                  <a:srgbClr val="EEEEEE"/>
                </a:solidFill>
                <a:effectLst/>
                <a:latin typeface="YouTube Noto"/>
              </a:rPr>
            </a:br>
            <a:endParaRPr lang="nl-NL" b="0" i="0" dirty="0">
              <a:solidFill>
                <a:srgbClr val="EEEEEE"/>
              </a:solidFill>
              <a:effectLst/>
              <a:latin typeface="YouTube Noto"/>
            </a:endParaRPr>
          </a:p>
        </p:txBody>
      </p:sp>
      <p:pic>
        <p:nvPicPr>
          <p:cNvPr id="11" name="Onlinemedia 10" title="[FR] AIMA Groupe - XPS Désherbage électrique présentation (viticulture)">
            <a:hlinkClick r:id="" action="ppaction://media"/>
            <a:extLst>
              <a:ext uri="{FF2B5EF4-FFF2-40B4-BE49-F238E27FC236}">
                <a16:creationId xmlns:a16="http://schemas.microsoft.com/office/drawing/2014/main" id="{69255950-E4B5-481E-9FBB-C964D511A1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8286" y="1680029"/>
            <a:ext cx="8556171" cy="48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6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938" y="357434"/>
            <a:ext cx="651435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endParaRPr lang="en-US" sz="900" dirty="0">
              <a:latin typeface="Arial"/>
              <a:cs typeface="Arial"/>
            </a:endParaRPr>
          </a:p>
          <a:p>
            <a:pPr>
              <a:defRPr/>
            </a:pPr>
            <a:r>
              <a:rPr lang="nl-NL" sz="2400" b="1" dirty="0"/>
              <a:t>Fysische of thermische bestrijding</a:t>
            </a:r>
          </a:p>
          <a:p>
            <a:pPr defTabSz="457200">
              <a:defRPr/>
            </a:pPr>
            <a:endParaRPr lang="en-US" sz="1400" dirty="0"/>
          </a:p>
          <a:p>
            <a:pPr defTabSz="457200">
              <a:defRPr/>
            </a:pPr>
            <a:endParaRPr lang="en-US" sz="1400" dirty="0"/>
          </a:p>
          <a:p>
            <a:pPr defTabSz="457200">
              <a:defRPr/>
            </a:pPr>
            <a:endParaRPr lang="en-US" sz="1400" dirty="0"/>
          </a:p>
          <a:p>
            <a:pPr defTabSz="457200">
              <a:defRPr/>
            </a:pPr>
            <a:endParaRPr lang="en-US" sz="1400" dirty="0"/>
          </a:p>
          <a:p>
            <a:pPr defTabSz="457200"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2" name="Tekstvak 1"/>
          <p:cNvSpPr txBox="1"/>
          <p:nvPr/>
        </p:nvSpPr>
        <p:spPr>
          <a:xfrm>
            <a:off x="70835" y="1896069"/>
            <a:ext cx="7131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Gebruik maken van warmte, stroom, belichting zoals:</a:t>
            </a:r>
            <a:r>
              <a:rPr lang="nl-NL" sz="2400" dirty="0">
                <a:hlinkClick r:id="rId2"/>
              </a:rPr>
              <a:t> -                 	 -Onkruidbranders</a:t>
            </a:r>
            <a:endParaRPr lang="nl-NL" sz="2400" dirty="0"/>
          </a:p>
          <a:p>
            <a:r>
              <a:rPr lang="nl-NL" sz="2400" dirty="0"/>
              <a:t>	 - UV belichting tegen schimmels</a:t>
            </a:r>
          </a:p>
          <a:p>
            <a:r>
              <a:rPr lang="nl-NL" sz="2400" dirty="0"/>
              <a:t>	 - Koken van bollen</a:t>
            </a:r>
          </a:p>
          <a:p>
            <a:r>
              <a:rPr lang="nl-NL" sz="2400" dirty="0"/>
              <a:t>	 -Tegen bacteriën en schimmels</a:t>
            </a:r>
          </a:p>
          <a:p>
            <a:r>
              <a:rPr lang="nl-NL" sz="2400" dirty="0"/>
              <a:t>	 -Inunderen tegen aaltjes</a:t>
            </a:r>
          </a:p>
          <a:p>
            <a:r>
              <a:rPr lang="nl-NL" sz="2400" dirty="0"/>
              <a:t>	 -Onderwater zetten van perceel</a:t>
            </a:r>
          </a:p>
          <a:p>
            <a:r>
              <a:rPr lang="nl-NL" sz="2400" dirty="0"/>
              <a:t> 	 -Gebruik van infrarood</a:t>
            </a:r>
            <a:r>
              <a:rPr lang="nl-NL" sz="2400" dirty="0">
                <a:hlinkClick r:id="rId3"/>
              </a:rPr>
              <a:t>, heet water </a:t>
            </a:r>
            <a:r>
              <a:rPr lang="nl-NL" sz="2400" dirty="0"/>
              <a:t>ect	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9" name="Picture 21714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425" y="357434"/>
            <a:ext cx="2905760" cy="2179320"/>
          </a:xfrm>
          <a:prstGeom prst="rect">
            <a:avLst/>
          </a:prstGeom>
        </p:spPr>
      </p:pic>
      <p:pic>
        <p:nvPicPr>
          <p:cNvPr id="10" name="Picture 35854"/>
          <p:cNvPicPr/>
          <p:nvPr/>
        </p:nvPicPr>
        <p:blipFill>
          <a:blip r:embed="rId5"/>
          <a:stretch>
            <a:fillRect/>
          </a:stretch>
        </p:blipFill>
        <p:spPr>
          <a:xfrm>
            <a:off x="7698312" y="2944225"/>
            <a:ext cx="3869911" cy="28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B2D31-168F-4BA6-8D2A-28C15E4A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thermische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AFA97-EDDE-42FC-B3B8-AB430896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0188"/>
            <a:ext cx="11442700" cy="4966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Voordelen</a:t>
            </a:r>
          </a:p>
          <a:p>
            <a:r>
              <a:rPr lang="nl-NL" dirty="0"/>
              <a:t>Geen chemische stoffen die</a:t>
            </a:r>
          </a:p>
          <a:p>
            <a:pPr lvl="1"/>
            <a:r>
              <a:rPr lang="nl-NL" dirty="0"/>
              <a:t>Groei van plant beïnvloeden</a:t>
            </a:r>
          </a:p>
          <a:p>
            <a:pPr lvl="1"/>
            <a:r>
              <a:rPr lang="nl-NL" dirty="0"/>
              <a:t>Residu achterlaten</a:t>
            </a:r>
          </a:p>
          <a:p>
            <a:pPr lvl="1"/>
            <a:r>
              <a:rPr lang="nl-NL" dirty="0"/>
              <a:t>Doorbreken van resistentie voor chemische toepassingen</a:t>
            </a:r>
          </a:p>
          <a:p>
            <a:pPr marL="0" indent="0">
              <a:buNone/>
            </a:pPr>
            <a:r>
              <a:rPr lang="nl-NL" dirty="0"/>
              <a:t>Nadelen</a:t>
            </a:r>
          </a:p>
          <a:p>
            <a:r>
              <a:rPr lang="nl-NL" dirty="0"/>
              <a:t>Vraagt veel energie</a:t>
            </a:r>
          </a:p>
          <a:p>
            <a:r>
              <a:rPr lang="nl-NL" dirty="0"/>
              <a:t>Korte werking</a:t>
            </a:r>
          </a:p>
          <a:p>
            <a:r>
              <a:rPr lang="nl-NL" dirty="0"/>
              <a:t>Niet selectief </a:t>
            </a:r>
          </a:p>
          <a:p>
            <a:pPr lvl="1"/>
            <a:r>
              <a:rPr lang="nl-NL" dirty="0"/>
              <a:t>natuurlijke vijanden </a:t>
            </a:r>
          </a:p>
          <a:p>
            <a:pPr lvl="1"/>
            <a:r>
              <a:rPr lang="nl-NL" dirty="0"/>
              <a:t>bodemweerbaarheid </a:t>
            </a:r>
          </a:p>
          <a:p>
            <a:r>
              <a:rPr lang="nl-NL" dirty="0"/>
              <a:t>Weinig capaciteit</a:t>
            </a:r>
          </a:p>
        </p:txBody>
      </p:sp>
      <p:pic>
        <p:nvPicPr>
          <p:cNvPr id="4098" name="Picture 2" descr="Onkruid stomen">
            <a:extLst>
              <a:ext uri="{FF2B5EF4-FFF2-40B4-BE49-F238E27FC236}">
                <a16:creationId xmlns:a16="http://schemas.microsoft.com/office/drawing/2014/main" id="{C7476A57-CFAC-4938-A582-C53D6FE3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56" y="4475270"/>
            <a:ext cx="3658044" cy="20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rmische onkruidbestrijding">
            <a:extLst>
              <a:ext uri="{FF2B5EF4-FFF2-40B4-BE49-F238E27FC236}">
                <a16:creationId xmlns:a16="http://schemas.microsoft.com/office/drawing/2014/main" id="{46D54681-9969-4D8C-BCCC-464C91C5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017" y="1443474"/>
            <a:ext cx="2781633" cy="22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1F8CF-DF34-493E-94BB-EB4A4909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Bestrijding van onkruid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A8B60-627D-4BC7-B456-9F7C8D0B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8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Stoom, hete lucht, heet water of branden</a:t>
            </a:r>
          </a:p>
          <a:p>
            <a:pPr lvl="1"/>
            <a:r>
              <a:rPr lang="nl-NL" dirty="0"/>
              <a:t>Gebruik op verhardingen</a:t>
            </a:r>
          </a:p>
          <a:p>
            <a:pPr lvl="1"/>
            <a:r>
              <a:rPr lang="nl-NL" dirty="0"/>
              <a:t>Biologische teelt </a:t>
            </a:r>
          </a:p>
          <a:p>
            <a:pPr marL="0" indent="0">
              <a:buNone/>
            </a:pPr>
            <a:r>
              <a:rPr lang="nl-NL" dirty="0"/>
              <a:t>Verhitten totdat cellen open barsten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</a:t>
            </a:r>
          </a:p>
          <a:p>
            <a:pPr>
              <a:buFontTx/>
              <a:buChar char="-"/>
            </a:pPr>
            <a:r>
              <a:rPr lang="nl-NL" dirty="0"/>
              <a:t>Brandgevaar</a:t>
            </a:r>
          </a:p>
          <a:p>
            <a:pPr>
              <a:buFontTx/>
              <a:buChar char="-"/>
            </a:pPr>
            <a:r>
              <a:rPr lang="nl-NL" dirty="0"/>
              <a:t>Hoog energiegebruik</a:t>
            </a:r>
          </a:p>
          <a:p>
            <a:pPr>
              <a:buFontTx/>
              <a:buChar char="-"/>
            </a:pPr>
            <a:r>
              <a:rPr lang="nl-NL" dirty="0"/>
              <a:t>Werktempo</a:t>
            </a:r>
          </a:p>
          <a:p>
            <a:pPr lvl="1">
              <a:buFontTx/>
              <a:buChar char="-"/>
            </a:pPr>
            <a:r>
              <a:rPr lang="nl-NL" dirty="0"/>
              <a:t>Te langzaam: onkruid brandt af, sapstroom stopt direct, geen dieptewerking</a:t>
            </a:r>
          </a:p>
          <a:p>
            <a:pPr lvl="1">
              <a:buFontTx/>
              <a:buChar char="-"/>
            </a:pPr>
            <a:r>
              <a:rPr lang="nl-NL" dirty="0"/>
              <a:t>Te snel: onvoldoende verhitting geeft geen effect. </a:t>
            </a:r>
          </a:p>
        </p:txBody>
      </p:sp>
      <p:pic>
        <p:nvPicPr>
          <p:cNvPr id="6146" name="Picture 2" descr="niet-chemisch onkruid bestrijden op verhardingen | HPG Hoveniers">
            <a:extLst>
              <a:ext uri="{FF2B5EF4-FFF2-40B4-BE49-F238E27FC236}">
                <a16:creationId xmlns:a16="http://schemas.microsoft.com/office/drawing/2014/main" id="{752FC359-1411-48DC-823F-E06387390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94" y="5522492"/>
            <a:ext cx="1747504" cy="13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nkruidbestrijding - Onderwerpen - PublicSpaceInfo.nl">
            <a:extLst>
              <a:ext uri="{FF2B5EF4-FFF2-40B4-BE49-F238E27FC236}">
                <a16:creationId xmlns:a16="http://schemas.microsoft.com/office/drawing/2014/main" id="{2E965486-F66E-46B2-AED4-37953557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40" y="1825625"/>
            <a:ext cx="3440812" cy="25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1BE1F-2406-486F-9C56-26CDA538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Elektrocutie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419D6-580F-4E81-8E30-F42B4150DC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Plant geleidt stroom beter dan de omgeving. Kookt zichzelf dood.</a:t>
            </a:r>
          </a:p>
          <a:p>
            <a:r>
              <a:rPr lang="nl-NL" dirty="0"/>
              <a:t>Uitkijken voor metalen onderdelen</a:t>
            </a:r>
          </a:p>
          <a:p>
            <a:r>
              <a:rPr lang="nl-NL" dirty="0"/>
              <a:t>Niet onder vochtige omstandigheden</a:t>
            </a:r>
          </a:p>
          <a:p>
            <a:r>
              <a:rPr lang="nl-NL" dirty="0"/>
              <a:t>Geen mensen of dieren raken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DD1A6E3-BB89-4160-B5FF-6451CBC7B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815" r="9081" b="20268"/>
          <a:stretch/>
        </p:blipFill>
        <p:spPr>
          <a:xfrm>
            <a:off x="6172200" y="1983545"/>
            <a:ext cx="5138225" cy="4699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09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04A7578-9684-450E-92B3-248FFC20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Bestrijding van ziekten en plagen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D47412-AB7D-4052-B59D-471ABE817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837" y="149601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dirty="0"/>
              <a:t>Directe bestrijding :</a:t>
            </a:r>
          </a:p>
          <a:p>
            <a:r>
              <a:rPr lang="nl-NL" sz="2600" dirty="0"/>
              <a:t>Stomen, </a:t>
            </a:r>
          </a:p>
          <a:p>
            <a:r>
              <a:rPr lang="nl-NL" sz="2600" dirty="0"/>
              <a:t>Warm water behandeling “koken van bollen” </a:t>
            </a:r>
          </a:p>
          <a:p>
            <a:r>
              <a:rPr lang="nl-NL" sz="2600" dirty="0"/>
              <a:t>UV licht tegen schimmels</a:t>
            </a:r>
          </a:p>
          <a:p>
            <a:pPr marL="0" indent="0">
              <a:buNone/>
            </a:pPr>
            <a:r>
              <a:rPr lang="nl-NL" sz="2600" dirty="0"/>
              <a:t>Indirecte bestrijding:</a:t>
            </a:r>
          </a:p>
          <a:p>
            <a:r>
              <a:rPr lang="nl-NL" sz="2600" dirty="0"/>
              <a:t>Waterontsmetting</a:t>
            </a:r>
          </a:p>
          <a:p>
            <a:r>
              <a:rPr lang="nl-NL" sz="2600" dirty="0"/>
              <a:t>Inunderen </a:t>
            </a:r>
          </a:p>
          <a:p>
            <a:r>
              <a:rPr lang="nl-NL" sz="2600" dirty="0"/>
              <a:t>Grondontsmetting met organisch materiaal – onttrekt zuurstof, waardoor bodemleven </a:t>
            </a:r>
            <a:r>
              <a:rPr lang="nl-NL" sz="2600" dirty="0" err="1"/>
              <a:t>steft</a:t>
            </a:r>
            <a:r>
              <a:rPr lang="nl-NL" sz="2600" dirty="0"/>
              <a:t>.</a:t>
            </a:r>
          </a:p>
        </p:txBody>
      </p:sp>
      <p:pic>
        <p:nvPicPr>
          <p:cNvPr id="2" name="Onlinemedia 1" title="Micothon supplies a special FloraUVC robot for Wageningen UR research on mildew control.">
            <a:hlinkClick r:id="" action="ppaction://media"/>
            <a:extLst>
              <a:ext uri="{FF2B5EF4-FFF2-40B4-BE49-F238E27FC236}">
                <a16:creationId xmlns:a16="http://schemas.microsoft.com/office/drawing/2014/main" id="{B5AD92FC-2DF2-4A80-924C-8383412683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20339" y="2821579"/>
            <a:ext cx="6951921" cy="39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F78D0C-CDA6-4DC6-A2CA-9FEEB3B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6980D3-5960-4AA4-BE90-97010B62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4. Welke handelingen horen bij fysische bestrijding? Meerdere antwoorden mogelijk.</a:t>
            </a:r>
          </a:p>
          <a:p>
            <a:pPr marL="0" indent="0">
              <a:buNone/>
            </a:pPr>
            <a:r>
              <a:rPr lang="nl-NL" dirty="0"/>
              <a:t>A. borstelen op verharding</a:t>
            </a:r>
          </a:p>
          <a:p>
            <a:pPr marL="0" indent="0">
              <a:buNone/>
            </a:pPr>
            <a:r>
              <a:rPr lang="nl-NL" dirty="0"/>
              <a:t>B. spuiten met een rugspuit</a:t>
            </a:r>
          </a:p>
          <a:p>
            <a:pPr marL="0" indent="0">
              <a:buNone/>
            </a:pPr>
            <a:r>
              <a:rPr lang="nl-NL" dirty="0"/>
              <a:t>C. warmwaterbehandeling bloembollen</a:t>
            </a:r>
          </a:p>
          <a:p>
            <a:pPr marL="0" indent="0">
              <a:buNone/>
            </a:pPr>
            <a:r>
              <a:rPr lang="nl-NL" dirty="0"/>
              <a:t>D. eggen in een gewas</a:t>
            </a:r>
          </a:p>
          <a:p>
            <a:pPr marL="0" indent="0">
              <a:buNone/>
            </a:pPr>
            <a:r>
              <a:rPr lang="nl-NL" dirty="0"/>
              <a:t>E. onkruid bestrijden op verharding met hete lucht</a:t>
            </a:r>
          </a:p>
          <a:p>
            <a:pPr marL="0" indent="0">
              <a:buNone/>
            </a:pPr>
            <a:r>
              <a:rPr lang="nl-NL" dirty="0"/>
              <a:t>F. schimmelbestrijding met </a:t>
            </a:r>
            <a:r>
              <a:rPr lang="nl-NL" dirty="0" err="1"/>
              <a:t>uv</a:t>
            </a:r>
            <a:r>
              <a:rPr lang="nl-NL" dirty="0"/>
              <a:t>-bestraling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</a:t>
            </a:r>
            <a:r>
              <a:rPr lang="nl-NL" dirty="0"/>
              <a:t>. Wat is een belangrijk nadeel van thermische bestrijding?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6</a:t>
            </a:r>
            <a:r>
              <a:rPr lang="nl-NL" dirty="0"/>
              <a:t>. Welke methoden zijn voorbeelden van directe toepassing van thermische of fysische bestrijding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FBBA4-52E3-46A0-8071-8A57B0D7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A6671-BCA7-42DF-800D-3E88474A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Vergroening – nieuwe toepassingen en toelatingen</a:t>
            </a:r>
          </a:p>
          <a:p>
            <a:r>
              <a:rPr lang="nl-NL" dirty="0"/>
              <a:t>Inzetten natuurlijke vijanden</a:t>
            </a:r>
          </a:p>
          <a:p>
            <a:r>
              <a:rPr lang="nl-NL" dirty="0"/>
              <a:t>Steriliseren van insecten</a:t>
            </a:r>
          </a:p>
          <a:p>
            <a:r>
              <a:rPr lang="nl-NL" dirty="0"/>
              <a:t>Bacteriepreparaten</a:t>
            </a:r>
          </a:p>
          <a:p>
            <a:r>
              <a:rPr lang="nl-NL" dirty="0"/>
              <a:t>Gebruik van schimmels tegen insecten of andere schimmels</a:t>
            </a:r>
          </a:p>
          <a:p>
            <a:r>
              <a:rPr lang="nl-NL" dirty="0"/>
              <a:t>Gewasbeschermingsmiddelen van natuurlijke oorsprong (GNO)</a:t>
            </a:r>
          </a:p>
          <a:p>
            <a:r>
              <a:rPr lang="nl-NL" dirty="0"/>
              <a:t>Verwarringstechniek met feromonen of geurstoffen</a:t>
            </a:r>
          </a:p>
          <a:p>
            <a:r>
              <a:rPr lang="nl-NL" dirty="0"/>
              <a:t>Gebruik van groenbemesters tegen aaltjes</a:t>
            </a:r>
          </a:p>
          <a:p>
            <a:r>
              <a:rPr lang="nl-NL" dirty="0"/>
              <a:t>Etc.</a:t>
            </a:r>
          </a:p>
        </p:txBody>
      </p:sp>
      <p:pic>
        <p:nvPicPr>
          <p:cNvPr id="8194" name="Picture 2" descr="Bestrijding, biologische">
            <a:extLst>
              <a:ext uri="{FF2B5EF4-FFF2-40B4-BE49-F238E27FC236}">
                <a16:creationId xmlns:a16="http://schemas.microsoft.com/office/drawing/2014/main" id="{D3A8327B-8B45-44B6-B235-369DF455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5" y="4687581"/>
            <a:ext cx="3127965" cy="2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80D81-A7E8-4552-B080-A1DE89E7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Bestrijding met natuurlijke vijanden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F7A7A-BFA3-4FA5-889F-0633D817B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Twee </a:t>
            </a:r>
            <a:r>
              <a:rPr lang="en-US" dirty="0" err="1"/>
              <a:t>manieren</a:t>
            </a:r>
            <a:endParaRPr lang="en-US" dirty="0"/>
          </a:p>
          <a:p>
            <a:r>
              <a:rPr lang="en-US" dirty="0" err="1"/>
              <a:t>Predatie</a:t>
            </a:r>
            <a:r>
              <a:rPr lang="en-US" dirty="0"/>
              <a:t>: </a:t>
            </a:r>
            <a:r>
              <a:rPr lang="en-US" dirty="0" err="1"/>
              <a:t>roofmijt</a:t>
            </a:r>
            <a:r>
              <a:rPr lang="en-US" dirty="0"/>
              <a:t> </a:t>
            </a:r>
            <a:r>
              <a:rPr lang="en-US" dirty="0" err="1"/>
              <a:t>eet</a:t>
            </a:r>
            <a:r>
              <a:rPr lang="en-US" dirty="0"/>
              <a:t> </a:t>
            </a:r>
            <a:r>
              <a:rPr lang="en-US" dirty="0" err="1"/>
              <a:t>spint</a:t>
            </a:r>
            <a:endParaRPr lang="en-US" dirty="0"/>
          </a:p>
          <a:p>
            <a:r>
              <a:rPr lang="en-US" dirty="0" err="1"/>
              <a:t>Parasitering</a:t>
            </a:r>
            <a:r>
              <a:rPr lang="en-US" dirty="0"/>
              <a:t>: </a:t>
            </a:r>
            <a:r>
              <a:rPr lang="en-US" dirty="0" err="1"/>
              <a:t>sluipwesp</a:t>
            </a:r>
            <a:r>
              <a:rPr lang="en-US" dirty="0"/>
              <a:t> </a:t>
            </a:r>
            <a:r>
              <a:rPr lang="en-US" dirty="0" err="1"/>
              <a:t>legt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in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Tijdig</a:t>
            </a:r>
            <a:r>
              <a:rPr lang="en-US" b="1" dirty="0"/>
              <a:t> </a:t>
            </a:r>
            <a:r>
              <a:rPr lang="en-US" b="1" dirty="0" err="1"/>
              <a:t>starten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Populatie</a:t>
            </a:r>
            <a:r>
              <a:rPr lang="en-US" dirty="0"/>
              <a:t> in stand </a:t>
            </a:r>
            <a:r>
              <a:rPr lang="en-US" dirty="0" err="1"/>
              <a:t>houden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FB29E9-F311-4628-A2D4-E1CF1E42D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172200" y="2053847"/>
            <a:ext cx="5181600" cy="3894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5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Hoofdstuk 4 Niet-chemisch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Mechanisch</a:t>
            </a:r>
          </a:p>
          <a:p>
            <a:r>
              <a:rPr lang="nl-NL" dirty="0"/>
              <a:t>Thermisch</a:t>
            </a:r>
          </a:p>
          <a:p>
            <a:r>
              <a:rPr lang="nl-NL" dirty="0"/>
              <a:t>Biologisch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BCF0A0-6967-4578-9578-F0DAF041E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" r="13611" b="-3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4230" y="1858836"/>
            <a:ext cx="1454223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940" y="1858836"/>
            <a:ext cx="1397351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7204" y="1858836"/>
            <a:ext cx="2660797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830286" y="624114"/>
            <a:ext cx="703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Biologische bestrijding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830287" y="1273086"/>
            <a:ext cx="667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organisme bestrijden met een ander organisme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38278" y="1763147"/>
            <a:ext cx="436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 err="1"/>
              <a:t>Prederen</a:t>
            </a:r>
            <a:r>
              <a:rPr lang="nl-NL" sz="2000" dirty="0"/>
              <a:t>: als voedsel gebruiken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1340" y="2236878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>
                <a:hlinkClick r:id="rId2"/>
              </a:rPr>
              <a:t>Gaasvlieg eet bladluis</a:t>
            </a:r>
            <a:endParaRPr lang="nl-NL" dirty="0"/>
          </a:p>
          <a:p>
            <a:endParaRPr lang="nl-NL" dirty="0"/>
          </a:p>
        </p:txBody>
      </p:sp>
      <p:pic>
        <p:nvPicPr>
          <p:cNvPr id="14" name="Picture 21800"/>
          <p:cNvPicPr/>
          <p:nvPr/>
        </p:nvPicPr>
        <p:blipFill>
          <a:blip r:embed="rId3"/>
          <a:stretch>
            <a:fillRect/>
          </a:stretch>
        </p:blipFill>
        <p:spPr>
          <a:xfrm>
            <a:off x="8052199" y="1753207"/>
            <a:ext cx="2174195" cy="2071203"/>
          </a:xfrm>
          <a:prstGeom prst="rect">
            <a:avLst/>
          </a:prstGeom>
        </p:spPr>
      </p:pic>
      <p:pic>
        <p:nvPicPr>
          <p:cNvPr id="15" name="Picture 21802"/>
          <p:cNvPicPr/>
          <p:nvPr/>
        </p:nvPicPr>
        <p:blipFill>
          <a:blip r:embed="rId4"/>
          <a:stretch>
            <a:fillRect/>
          </a:stretch>
        </p:blipFill>
        <p:spPr>
          <a:xfrm>
            <a:off x="7497389" y="4308434"/>
            <a:ext cx="2577297" cy="2357916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271340" y="2500586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>
                <a:hlinkClick r:id="rId5"/>
              </a:rPr>
              <a:t>Roofmijt eet spintmijt</a:t>
            </a:r>
            <a:endParaRPr lang="nl-NL" dirty="0"/>
          </a:p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938277" y="2872915"/>
            <a:ext cx="584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/>
              <a:t>Parasiteren: gebruiken voor de voortplanting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271340" y="3231838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>
                <a:hlinkClick r:id="rId6"/>
              </a:rPr>
              <a:t>Sluipwesp</a:t>
            </a:r>
            <a:r>
              <a:rPr lang="nl-NL" dirty="0"/>
              <a:t> legt eitjes in </a:t>
            </a:r>
            <a:r>
              <a:rPr lang="nl-NL" dirty="0">
                <a:hlinkClick r:id="rId7"/>
              </a:rPr>
              <a:t>bladluis</a:t>
            </a:r>
            <a:endParaRPr lang="nl-NL" dirty="0"/>
          </a:p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3271340" y="3524225"/>
            <a:ext cx="424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 err="1"/>
              <a:t>Dierparasitaire</a:t>
            </a:r>
            <a:r>
              <a:rPr lang="nl-NL" dirty="0"/>
              <a:t> aaltjes leggen eitjes in larven of rupsen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938278" y="4308434"/>
            <a:ext cx="515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/>
              <a:t>Micro-organismen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200167" y="4767083"/>
            <a:ext cx="488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/>
              <a:t>Schimmels inzetten tegen </a:t>
            </a:r>
            <a:r>
              <a:rPr lang="nl-NL" dirty="0">
                <a:hlinkClick r:id="rId8"/>
              </a:rPr>
              <a:t>taxuskever, </a:t>
            </a:r>
            <a:r>
              <a:rPr lang="nl-NL" dirty="0"/>
              <a:t>engerlingen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6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4230" y="1858836"/>
            <a:ext cx="1454223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940" y="1858836"/>
            <a:ext cx="1397351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7204" y="1858836"/>
            <a:ext cx="2660797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862287" y="531689"/>
            <a:ext cx="667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organisme bestrijden met een ander organisme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435183" y="905133"/>
            <a:ext cx="436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 err="1"/>
              <a:t>Prederen</a:t>
            </a:r>
            <a:r>
              <a:rPr lang="nl-NL" sz="2000" dirty="0"/>
              <a:t>: als voedsel gebruiken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864220" y="232439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>
                <a:hlinkClick r:id="rId4"/>
              </a:rPr>
              <a:t>Gaasvlieg eet bladluis</a:t>
            </a:r>
            <a:endParaRPr lang="nl-NL" dirty="0"/>
          </a:p>
          <a:p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200167" y="4767084"/>
            <a:ext cx="48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Onlinemedia 5" title="Bladluis bestrijding - Aphelinus abdominalis">
            <a:hlinkClick r:id="" action="ppaction://media"/>
            <a:extLst>
              <a:ext uri="{FF2B5EF4-FFF2-40B4-BE49-F238E27FC236}">
                <a16:creationId xmlns:a16="http://schemas.microsoft.com/office/drawing/2014/main" id="{8579061E-4AF6-4E2F-848A-F4188A302A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9357" y="1015824"/>
            <a:ext cx="5349052" cy="3008842"/>
          </a:xfrm>
          <a:prstGeom prst="rect">
            <a:avLst/>
          </a:prstGeom>
        </p:spPr>
      </p:pic>
      <p:pic>
        <p:nvPicPr>
          <p:cNvPr id="12" name="Onlinemedia 11" title="Witte vlieg bestrijding: Amblyseius swirskii">
            <a:hlinkClick r:id="" action="ppaction://media"/>
            <a:extLst>
              <a:ext uri="{FF2B5EF4-FFF2-40B4-BE49-F238E27FC236}">
                <a16:creationId xmlns:a16="http://schemas.microsoft.com/office/drawing/2014/main" id="{672B179C-8B4C-47CB-8B0D-6E1BE616E8D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864221" y="4053705"/>
            <a:ext cx="5009699" cy="28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4230" y="1858836"/>
            <a:ext cx="1454223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940" y="1858836"/>
            <a:ext cx="1397351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27275" y="66860"/>
            <a:ext cx="3023802" cy="448009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830286" y="624114"/>
            <a:ext cx="703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Biologische bestrijding</a:t>
            </a:r>
          </a:p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1791649" y="1216713"/>
            <a:ext cx="584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/>
              <a:t>Parasiteren: gebruiken voor de voortplanting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791648" y="1597928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>
                <a:hlinkClick r:id="rId3"/>
              </a:rPr>
              <a:t>Sluipwesp</a:t>
            </a:r>
            <a:r>
              <a:rPr lang="nl-NL" dirty="0"/>
              <a:t> legt eitjes in </a:t>
            </a:r>
            <a:r>
              <a:rPr lang="nl-NL" dirty="0">
                <a:hlinkClick r:id="rId4"/>
              </a:rPr>
              <a:t>bladluis</a:t>
            </a:r>
            <a:endParaRPr lang="nl-NL" dirty="0"/>
          </a:p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1797554" y="2083244"/>
            <a:ext cx="424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 err="1"/>
              <a:t>Dierparasitaire</a:t>
            </a:r>
            <a:r>
              <a:rPr lang="nl-NL" dirty="0"/>
              <a:t> aaltjes leggen eitjes in larven of rupsen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1797555" y="2712668"/>
            <a:ext cx="515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/>
              <a:t>Micro-organismen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791152" y="3192627"/>
            <a:ext cx="488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/>
              <a:t>Schimmels inzetten tegen </a:t>
            </a:r>
            <a:r>
              <a:rPr lang="nl-NL" dirty="0">
                <a:hlinkClick r:id="rId5"/>
              </a:rPr>
              <a:t>taxuskever, </a:t>
            </a:r>
            <a:r>
              <a:rPr lang="nl-NL" dirty="0"/>
              <a:t>engerlingen</a:t>
            </a:r>
          </a:p>
          <a:p>
            <a:endParaRPr lang="nl-NL" dirty="0"/>
          </a:p>
        </p:txBody>
      </p:sp>
      <p:pic>
        <p:nvPicPr>
          <p:cNvPr id="6" name="Onlinemedia 5" title="Biologische gewasbescherming in de praktijk: 2 voorbeelden">
            <a:hlinkClick r:id="" action="ppaction://media"/>
            <a:extLst>
              <a:ext uri="{FF2B5EF4-FFF2-40B4-BE49-F238E27FC236}">
                <a16:creationId xmlns:a16="http://schemas.microsoft.com/office/drawing/2014/main" id="{D6FECB78-407D-4F8C-A05C-B26BBAB431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67850" y="3578499"/>
            <a:ext cx="5619865" cy="3161174"/>
          </a:xfrm>
          <a:prstGeom prst="rect">
            <a:avLst/>
          </a:prstGeom>
        </p:spPr>
      </p:pic>
      <p:pic>
        <p:nvPicPr>
          <p:cNvPr id="1026" name="Picture 2" descr="Afbeeldingsresultaat voor sluipwesp">
            <a:extLst>
              <a:ext uri="{FF2B5EF4-FFF2-40B4-BE49-F238E27FC236}">
                <a16:creationId xmlns:a16="http://schemas.microsoft.com/office/drawing/2014/main" id="{8A75C386-ABCE-4090-832A-B70D5C22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88" y="751199"/>
            <a:ext cx="3000427" cy="2059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42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4230" y="1858836"/>
            <a:ext cx="1454223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940" y="1858836"/>
            <a:ext cx="1397351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7204" y="1858836"/>
            <a:ext cx="2660797" cy="38542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eta bold"/>
                <a:ea typeface="+mj-ea"/>
                <a:cs typeface="Meta bold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830286" y="624114"/>
            <a:ext cx="703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Biologische bestrijding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830287" y="1273086"/>
            <a:ext cx="667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organisme bestrijden met een ander organisme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38278" y="1763147"/>
            <a:ext cx="436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2000" dirty="0" err="1"/>
              <a:t>Prederen</a:t>
            </a:r>
            <a:r>
              <a:rPr lang="nl-NL" sz="2000" dirty="0"/>
              <a:t>: als voedsel gebruiken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971424" y="6233887"/>
            <a:ext cx="544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- </a:t>
            </a:r>
            <a:r>
              <a:rPr lang="nl-NL" dirty="0"/>
              <a:t>Schimmels inzetten tegen </a:t>
            </a:r>
            <a:r>
              <a:rPr lang="nl-NL" dirty="0">
                <a:hlinkClick r:id="rId3"/>
              </a:rPr>
              <a:t>taxuskever, </a:t>
            </a:r>
            <a:r>
              <a:rPr lang="nl-NL" dirty="0"/>
              <a:t>engerlingen</a:t>
            </a:r>
          </a:p>
          <a:p>
            <a:endParaRPr lang="nl-NL" dirty="0"/>
          </a:p>
        </p:txBody>
      </p:sp>
      <p:pic>
        <p:nvPicPr>
          <p:cNvPr id="9" name="Onlinemedia 8" title="Levenscyclus van taxuskevers">
            <a:hlinkClick r:id="" action="ppaction://media"/>
            <a:extLst>
              <a:ext uri="{FF2B5EF4-FFF2-40B4-BE49-F238E27FC236}">
                <a16:creationId xmlns:a16="http://schemas.microsoft.com/office/drawing/2014/main" id="{F0082083-D9B0-4FF7-983B-6455D0A79D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30286" y="2244258"/>
            <a:ext cx="7039428" cy="39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818D2-3883-45B9-B740-7CC9B0E3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technieken, meestal zeer specifiek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DDB466-7A6E-4411-9D42-703FAE2F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53854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Aaltjes tegen taxuskever, emelten of </a:t>
            </a:r>
            <a:r>
              <a:rPr lang="nl-NL" b="1" dirty="0" err="1"/>
              <a:t>varenrouwmug</a:t>
            </a:r>
            <a:endParaRPr lang="nl-NL" b="1" dirty="0"/>
          </a:p>
          <a:p>
            <a:r>
              <a:rPr lang="nl-NL" sz="2400" dirty="0"/>
              <a:t>Aaltje dringt de plaag binnen, infecteert deze waardoor bestrijding</a:t>
            </a:r>
          </a:p>
          <a:p>
            <a:pPr marL="0" indent="0">
              <a:buNone/>
            </a:pPr>
            <a:r>
              <a:rPr lang="nl-NL" sz="2400" dirty="0"/>
              <a:t>Steriele insectentechniek (SIT)</a:t>
            </a:r>
          </a:p>
          <a:p>
            <a:r>
              <a:rPr lang="nl-NL" sz="2400" dirty="0"/>
              <a:t>Overmaat steriele uienvliegen worden uitgezet waardoor uienvlieg vrouwtjes alleen steriele mannetjes treffen. Daardoor geen bevruchte eitjes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dirty="0"/>
              <a:t>Verwarringstechniek</a:t>
            </a:r>
          </a:p>
          <a:p>
            <a:r>
              <a:rPr lang="nl-NL" sz="2200" dirty="0"/>
              <a:t>Door gebruik van feromoonstoffen raken mannelijke vlinders oriëntatie kwijt en kunnen geen vrouwtjes vinden </a:t>
            </a:r>
          </a:p>
          <a:p>
            <a:r>
              <a:rPr lang="nl-NL" sz="2200" dirty="0"/>
              <a:t>Door gebruik van middelen met een sterke geur (knoflook, uienolie) kan het plaaginsect het gewas niet herkennen</a:t>
            </a:r>
          </a:p>
        </p:txBody>
      </p:sp>
      <p:pic>
        <p:nvPicPr>
          <p:cNvPr id="9218" name="Picture 2" descr="Bestrijding uienvliegen">
            <a:extLst>
              <a:ext uri="{FF2B5EF4-FFF2-40B4-BE49-F238E27FC236}">
                <a16:creationId xmlns:a16="http://schemas.microsoft.com/office/drawing/2014/main" id="{815E6D7C-BC14-473C-8C9E-5D4A2FF2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40" y="3343940"/>
            <a:ext cx="1943663" cy="11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2FE97-507E-4503-A0CB-BD8867CB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Gebruik van feromoonvallen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668879-CB1A-4A67-B406-239CBB5C1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" t="267" r="-4" b="1295"/>
          <a:stretch/>
        </p:blipFill>
        <p:spPr>
          <a:xfrm>
            <a:off x="381000" y="1567652"/>
            <a:ext cx="4795911" cy="491755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A7AEFC-515C-4047-8B4F-492F56D0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Onder</a:t>
            </a:r>
            <a:r>
              <a:rPr lang="en-US" sz="2400" dirty="0"/>
              <a:t> het </a:t>
            </a:r>
            <a:r>
              <a:rPr lang="en-US" sz="2400" dirty="0" err="1"/>
              <a:t>deksel</a:t>
            </a:r>
            <a:r>
              <a:rPr lang="en-US" sz="2400" dirty="0"/>
              <a:t> zit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sexferomoon</a:t>
            </a:r>
            <a:endParaRPr lang="en-US" sz="2400" dirty="0"/>
          </a:p>
          <a:p>
            <a:r>
              <a:rPr lang="en-US" sz="2400" dirty="0" err="1"/>
              <a:t>Mannetje</a:t>
            </a:r>
            <a:r>
              <a:rPr lang="en-US" sz="2400" dirty="0"/>
              <a:t> (</a:t>
            </a:r>
            <a:r>
              <a:rPr lang="en-US" sz="2400" dirty="0" err="1"/>
              <a:t>alweer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 ) </a:t>
            </a:r>
            <a:r>
              <a:rPr lang="en-US" sz="2400" dirty="0" err="1">
                <a:sym typeface="Wingdings" panose="05000000000000000000" pitchFamily="2" charset="2"/>
              </a:rPr>
              <a:t>wordt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gelokt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waarneming</a:t>
            </a:r>
            <a:r>
              <a:rPr lang="en-US" sz="2400" dirty="0">
                <a:sym typeface="Wingdings" panose="05000000000000000000" pitchFamily="2" charset="2"/>
              </a:rPr>
              <a:t> van </a:t>
            </a:r>
            <a:r>
              <a:rPr lang="en-US" sz="2400" dirty="0" err="1">
                <a:sym typeface="Wingdings" panose="05000000000000000000" pitchFamily="2" charset="2"/>
              </a:rPr>
              <a:t>aanwezigheid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/>
              <a:t>Vaststellen</a:t>
            </a:r>
            <a:r>
              <a:rPr lang="en-US" sz="2400" dirty="0"/>
              <a:t> </a:t>
            </a:r>
            <a:r>
              <a:rPr lang="en-US" sz="2400" dirty="0" err="1"/>
              <a:t>schadedrempel</a:t>
            </a:r>
            <a:endParaRPr lang="en-US" sz="2400" dirty="0"/>
          </a:p>
          <a:p>
            <a:r>
              <a:rPr lang="en-US" sz="2400" dirty="0" err="1"/>
              <a:t>Berekenen</a:t>
            </a:r>
            <a:r>
              <a:rPr lang="en-US" sz="2400" dirty="0"/>
              <a:t> moment van </a:t>
            </a:r>
            <a:r>
              <a:rPr lang="en-US" sz="2400" dirty="0" err="1"/>
              <a:t>ei-uitkomst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Alternatief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plaaginsecten</a:t>
            </a:r>
            <a:r>
              <a:rPr lang="en-US" sz="2400" dirty="0"/>
              <a:t> </a:t>
            </a:r>
            <a:r>
              <a:rPr lang="en-US" sz="2400" dirty="0" err="1"/>
              <a:t>wegvangen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9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4883" y="384092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Voor en nadelen biologische bestrijding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096000" y="2975325"/>
            <a:ext cx="32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Milieuvriendelijk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096001" y="2605992"/>
            <a:ext cx="473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Geen residu (resten van middelen) op product</a:t>
            </a:r>
          </a:p>
        </p:txBody>
      </p:sp>
      <p:pic>
        <p:nvPicPr>
          <p:cNvPr id="9" name="Picture 2182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8381" y="3111190"/>
            <a:ext cx="3677325" cy="346297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390172" y="2019952"/>
            <a:ext cx="427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Niet doelwit organismen blijven gespaard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248400" y="1715552"/>
            <a:ext cx="32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Meestal zeer selectief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095999" y="3298490"/>
            <a:ext cx="439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Moeilijker in te zetten in open teelten</a:t>
            </a:r>
          </a:p>
          <a:p>
            <a:endParaRPr lang="nl-NL" dirty="0"/>
          </a:p>
        </p:txBody>
      </p:sp>
      <p:pic>
        <p:nvPicPr>
          <p:cNvPr id="2050" name="Picture 2" descr="Afbeeldingsresultaat voor feromoonval">
            <a:extLst>
              <a:ext uri="{FF2B5EF4-FFF2-40B4-BE49-F238E27FC236}">
                <a16:creationId xmlns:a16="http://schemas.microsoft.com/office/drawing/2014/main" id="{17D526E3-FE15-4263-8C1F-7FBD2AE7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25" y="830151"/>
            <a:ext cx="1963874" cy="1963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Afbeeldingsresultaat voor feromoonval">
            <a:extLst>
              <a:ext uri="{FF2B5EF4-FFF2-40B4-BE49-F238E27FC236}">
                <a16:creationId xmlns:a16="http://schemas.microsoft.com/office/drawing/2014/main" id="{372FC7E3-A3AD-4758-9C30-7CEEE25E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09" y="4034139"/>
            <a:ext cx="3763935" cy="248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50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B5E05B5-9B38-4EB8-9DDA-F97E107A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Bacterie- en schimmelpreparaten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569AA8-B258-45E2-AA4A-F7AB4390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4179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Bacteriën:</a:t>
            </a:r>
          </a:p>
          <a:p>
            <a:r>
              <a:rPr lang="nl-NL" sz="2400" dirty="0"/>
              <a:t>tegen rupsen </a:t>
            </a:r>
            <a:r>
              <a:rPr lang="nl-NL" sz="2400" dirty="0">
                <a:sym typeface="Wingdings" panose="05000000000000000000" pitchFamily="2" charset="2"/>
              </a:rPr>
              <a:t> alle rupsen gaan dood, ook niet doelwit rupsen</a:t>
            </a:r>
          </a:p>
          <a:p>
            <a:r>
              <a:rPr lang="nl-NL" sz="2400" dirty="0">
                <a:sym typeface="Wingdings" panose="05000000000000000000" pitchFamily="2" charset="2"/>
              </a:rPr>
              <a:t>schimmels  schimmel wordt aangetast en sterft</a:t>
            </a:r>
          </a:p>
          <a:p>
            <a:r>
              <a:rPr lang="nl-NL" sz="2400" dirty="0">
                <a:sym typeface="Wingdings" panose="05000000000000000000" pitchFamily="2" charset="2"/>
              </a:rPr>
              <a:t>Bio stimulatie: plant gaat zich alvast verdedigen en is daardoor beter weerbaar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Schimmels:</a:t>
            </a:r>
          </a:p>
          <a:p>
            <a:r>
              <a:rPr lang="nl-NL" sz="2400" dirty="0">
                <a:sym typeface="Wingdings" panose="05000000000000000000" pitchFamily="2" charset="2"/>
              </a:rPr>
              <a:t>Tegen schimmels</a:t>
            </a:r>
          </a:p>
          <a:p>
            <a:r>
              <a:rPr lang="nl-NL" sz="2400" dirty="0">
                <a:sym typeface="Wingdings" panose="05000000000000000000" pitchFamily="2" charset="2"/>
              </a:rPr>
              <a:t>Tegen insecten: bodemschimmel die leeft van bodeminsecten</a:t>
            </a:r>
            <a:endParaRPr lang="nl-NL" sz="2400" dirty="0"/>
          </a:p>
        </p:txBody>
      </p:sp>
      <p:pic>
        <p:nvPicPr>
          <p:cNvPr id="10242" name="Picture 2" descr="Biostimulanten - Klep">
            <a:extLst>
              <a:ext uri="{FF2B5EF4-FFF2-40B4-BE49-F238E27FC236}">
                <a16:creationId xmlns:a16="http://schemas.microsoft.com/office/drawing/2014/main" id="{E85822FE-0352-4C2B-870D-EF6FD57C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71" y="3429000"/>
            <a:ext cx="2653290" cy="14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ycorrhiza - Wikipedia">
            <a:extLst>
              <a:ext uri="{FF2B5EF4-FFF2-40B4-BE49-F238E27FC236}">
                <a16:creationId xmlns:a16="http://schemas.microsoft.com/office/drawing/2014/main" id="{5723257A-DD03-4FD2-873A-C094E29D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14" y="5586063"/>
            <a:ext cx="1573333" cy="11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6DAC5-0C38-4F28-A69B-5279E684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Groenbemesters als biologische bestrijder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571EB-3D69-4187-A84F-6712BE94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Resistente bladrammenas en gele mosterd tegen </a:t>
            </a:r>
            <a:r>
              <a:rPr lang="nl-NL" dirty="0" err="1"/>
              <a:t>bietencysteaaltje</a:t>
            </a:r>
            <a:endParaRPr lang="nl-NL" dirty="0"/>
          </a:p>
          <a:p>
            <a:r>
              <a:rPr lang="nl-NL" dirty="0"/>
              <a:t>Aaltje wordt gelokt door lokstof, maar kan niet leven op resistent soort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Groenbemesters die dodende stoffen afgeven</a:t>
            </a:r>
          </a:p>
          <a:p>
            <a:r>
              <a:rPr lang="nl-NL" dirty="0" err="1"/>
              <a:t>Tagetes</a:t>
            </a:r>
            <a:r>
              <a:rPr lang="nl-NL" dirty="0"/>
              <a:t> tegen wortellesieaaltje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Belangrijk: </a:t>
            </a:r>
          </a:p>
          <a:p>
            <a:r>
              <a:rPr lang="nl-NL" sz="2400" dirty="0"/>
              <a:t>groenbemester mag geen waardplant voor andere aaltjes zijn</a:t>
            </a:r>
          </a:p>
          <a:p>
            <a:r>
              <a:rPr lang="nl-NL" sz="2400" dirty="0"/>
              <a:t>geen onkruid in de teelt van groenbemesters, deze kunnen schadelijke aaltjes in leven houden</a:t>
            </a:r>
          </a:p>
        </p:txBody>
      </p:sp>
      <p:pic>
        <p:nvPicPr>
          <p:cNvPr id="11266" name="Picture 2" descr="Wortellesieaaltjes | Vandinter Semo">
            <a:extLst>
              <a:ext uri="{FF2B5EF4-FFF2-40B4-BE49-F238E27FC236}">
                <a16:creationId xmlns:a16="http://schemas.microsoft.com/office/drawing/2014/main" id="{0836448B-C4E7-44BB-9E0A-F6222C71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3" y="2702047"/>
            <a:ext cx="1862359" cy="26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DFA2F-B8DE-4F3F-B3D6-2BBE7C11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biologische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7CB47-158D-4B40-92E4-9C89838E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Milieuvriendelijk</a:t>
            </a:r>
          </a:p>
          <a:p>
            <a:r>
              <a:rPr lang="nl-NL" dirty="0"/>
              <a:t>In gesloten teelt zijn veel natuurlijke vijanden beschikbaar, </a:t>
            </a:r>
          </a:p>
          <a:p>
            <a:pPr lvl="1"/>
            <a:r>
              <a:rPr lang="nl-NL" dirty="0"/>
              <a:t>Verschillende toeleveranciers </a:t>
            </a:r>
          </a:p>
          <a:p>
            <a:pPr lvl="1"/>
            <a:r>
              <a:rPr lang="nl-NL" dirty="0"/>
              <a:t>Overleven op </a:t>
            </a:r>
            <a:r>
              <a:rPr lang="nl-NL" dirty="0" err="1"/>
              <a:t>bankerplanten</a:t>
            </a:r>
            <a:r>
              <a:rPr lang="nl-NL" dirty="0"/>
              <a:t> op moment dat er geen plaag is</a:t>
            </a:r>
          </a:p>
          <a:p>
            <a:r>
              <a:rPr lang="nl-NL" dirty="0"/>
              <a:t>In open teelt zorgen voor gunstig leefklimaat zodat natuurlijke vijanden op spontane wijze tot ontwikkeling komen</a:t>
            </a:r>
          </a:p>
          <a:p>
            <a:pPr lvl="1"/>
            <a:r>
              <a:rPr lang="nl-NL" dirty="0"/>
              <a:t>Strokenteelt en akkerranden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controle – scouten nodig in het gewas om evenwicht te bewaken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Introductie van natuurlijke vijanden geeft soms verstoring van inheemse nuttige insecten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2290" name="Picture 2" descr="Alles in de bodem is samenwerking' – De Groene Amsterdammer">
            <a:extLst>
              <a:ext uri="{FF2B5EF4-FFF2-40B4-BE49-F238E27FC236}">
                <a16:creationId xmlns:a16="http://schemas.microsoft.com/office/drawing/2014/main" id="{377588DB-5577-4DD3-8544-D8BB62AD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73" y="3646968"/>
            <a:ext cx="1966996" cy="13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AFF0-7120-428C-9B50-83E47670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EB70E-0937-4AF0-AF9D-9B6924B4C7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Bestrijding van onkruid</a:t>
            </a:r>
          </a:p>
          <a:p>
            <a:r>
              <a:rPr lang="nl-NL" dirty="0"/>
              <a:t>Snijden</a:t>
            </a:r>
          </a:p>
          <a:p>
            <a:r>
              <a:rPr lang="nl-NL" dirty="0"/>
              <a:t>Borstelen </a:t>
            </a:r>
          </a:p>
          <a:p>
            <a:r>
              <a:rPr lang="nl-NL" dirty="0"/>
              <a:t>Vingerwieder</a:t>
            </a:r>
          </a:p>
          <a:p>
            <a:r>
              <a:rPr lang="nl-NL" dirty="0"/>
              <a:t>Eggen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9B1964-5134-4F59-9D92-749A617FE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3757" y="1454947"/>
            <a:ext cx="3932181" cy="29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5V met vingerwieder - Damcon">
            <a:extLst>
              <a:ext uri="{FF2B5EF4-FFF2-40B4-BE49-F238E27FC236}">
                <a16:creationId xmlns:a16="http://schemas.microsoft.com/office/drawing/2014/main" id="{E83C408A-4C6D-4D1A-B954-CB3AF417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5" y="3918460"/>
            <a:ext cx="3767028" cy="2497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2914" y="175350"/>
            <a:ext cx="8229600" cy="1143000"/>
          </a:xfrm>
        </p:spPr>
        <p:txBody>
          <a:bodyPr>
            <a:normAutofit/>
          </a:bodyPr>
          <a:lstStyle/>
          <a:p>
            <a:r>
              <a:rPr lang="nl-NL" sz="2700" b="1" dirty="0"/>
              <a:t>Geïntegreerde bestrijding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00891" y="5964827"/>
            <a:ext cx="903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sz="1600" b="1" dirty="0">
                <a:solidFill>
                  <a:srgbClr val="FF0000"/>
                </a:solidFill>
              </a:rPr>
              <a:t>Chemische bestrijding is een correctie middel; eerst alle niet chemische mogelijkheden inzetten!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481943" y="1294859"/>
            <a:ext cx="32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Preventieve maatregelen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01521" y="163491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Resistente rassen, opruimen besmettingsbronnen</a:t>
            </a:r>
          </a:p>
          <a:p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481943" y="1986832"/>
            <a:ext cx="32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</a:t>
            </a:r>
            <a:r>
              <a:rPr lang="nl-NL" dirty="0" err="1"/>
              <a:t>Teelttechnische</a:t>
            </a:r>
            <a:r>
              <a:rPr lang="nl-NL" dirty="0"/>
              <a:t> maatregelen</a:t>
            </a:r>
          </a:p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101521" y="2434540"/>
            <a:ext cx="71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Vervroegen, verlaten, snoeien, bodemverbetering, vruchtwisseling</a:t>
            </a:r>
          </a:p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481943" y="2833120"/>
            <a:ext cx="780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Waarschuwingssystemen, beslissingsondersteunende systemen toepassen</a:t>
            </a:r>
          </a:p>
          <a:p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2481943" y="3231700"/>
            <a:ext cx="747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Niet chemische bestrijding inzetten</a:t>
            </a:r>
          </a:p>
          <a:p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3101522" y="3609937"/>
            <a:ext cx="54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Mechanische, biologische, fysische bestrijding</a:t>
            </a:r>
          </a:p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481943" y="3978404"/>
            <a:ext cx="72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Chemische bestrijding met emissiearme technieken</a:t>
            </a:r>
          </a:p>
          <a:p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101522" y="4322252"/>
            <a:ext cx="54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dirty="0"/>
              <a:t>- Zaadbehandeling, keuze spuittechniek en doppen</a:t>
            </a:r>
          </a:p>
          <a:p>
            <a:endParaRPr lang="nl-NL" dirty="0"/>
          </a:p>
        </p:txBody>
      </p:sp>
      <p:pic>
        <p:nvPicPr>
          <p:cNvPr id="4098" name="Picture 2" descr="Afbeeldingsresultaat voor Geïntegreerde bestrijding">
            <a:extLst>
              <a:ext uri="{FF2B5EF4-FFF2-40B4-BE49-F238E27FC236}">
                <a16:creationId xmlns:a16="http://schemas.microsoft.com/office/drawing/2014/main" id="{A14539AE-2B31-4B4C-99EE-37FD9716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78" y="293233"/>
            <a:ext cx="1625644" cy="192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Geïntegreerde bestrijding">
            <a:extLst>
              <a:ext uri="{FF2B5EF4-FFF2-40B4-BE49-F238E27FC236}">
                <a16:creationId xmlns:a16="http://schemas.microsoft.com/office/drawing/2014/main" id="{5C592AAB-A163-4D8E-B7F1-E2608B4B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10" y="4615544"/>
            <a:ext cx="2376980" cy="127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DFDAB-9592-4AC6-9FE0-6F6CE8D9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9EF67-8A64-4B0C-909E-3EC7BD6C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7. Waarmee kun je Spintmijt bestrijden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8</a:t>
            </a:r>
            <a:r>
              <a:rPr lang="nl-NL" dirty="0"/>
              <a:t>. Welke insecten kun je bestrijden met Sluipwespen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9</a:t>
            </a:r>
            <a:r>
              <a:rPr lang="nl-NL" dirty="0"/>
              <a:t>. Welke plaag kun je bestrijden met Lieveheersbeestjes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10</a:t>
            </a:r>
            <a:r>
              <a:rPr lang="nl-NL" dirty="0"/>
              <a:t>. Wat zijn feromonen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11</a:t>
            </a:r>
            <a:r>
              <a:rPr lang="nl-NL" dirty="0"/>
              <a:t>. Op welke manier kun je Afrikaantjes inzetten als biologische bestrijders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vragen maken">
            <a:extLst>
              <a:ext uri="{FF2B5EF4-FFF2-40B4-BE49-F238E27FC236}">
                <a16:creationId xmlns:a16="http://schemas.microsoft.com/office/drawing/2014/main" id="{7B62E5B6-98C7-40F1-9552-2F23AA3F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25" y="4234094"/>
            <a:ext cx="5531077" cy="17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AFF0-7120-428C-9B50-83E47670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EB70E-0937-4AF0-AF9D-9B6924B4C7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Bestrijding van onkruid</a:t>
            </a:r>
          </a:p>
          <a:p>
            <a:r>
              <a:rPr lang="nl-NL" dirty="0"/>
              <a:t>Vingerwieder</a:t>
            </a:r>
          </a:p>
          <a:p>
            <a:endParaRPr lang="nl-NL" dirty="0"/>
          </a:p>
        </p:txBody>
      </p:sp>
      <p:pic>
        <p:nvPicPr>
          <p:cNvPr id="7" name="Onlinemedia 6" title="Vingerwieder en torsiewieder: het werktuig">
            <a:hlinkClick r:id="" action="ppaction://media"/>
            <a:extLst>
              <a:ext uri="{FF2B5EF4-FFF2-40B4-BE49-F238E27FC236}">
                <a16:creationId xmlns:a16="http://schemas.microsoft.com/office/drawing/2014/main" id="{5ED8D358-6C8C-4E79-B3BD-F400CFD4739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2998" y="2353451"/>
            <a:ext cx="7679923" cy="43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Mechanische bestrijding</a:t>
            </a:r>
          </a:p>
        </p:txBody>
      </p:sp>
      <p:pic>
        <p:nvPicPr>
          <p:cNvPr id="3" name="Onlinemedia 2" title="Boomteelt pakt onkruid mechanisch aan">
            <a:hlinkClick r:id="" action="ppaction://media"/>
            <a:extLst>
              <a:ext uri="{FF2B5EF4-FFF2-40B4-BE49-F238E27FC236}">
                <a16:creationId xmlns:a16="http://schemas.microsoft.com/office/drawing/2014/main" id="{D0A5B0B7-E490-42A6-B1A5-489CA267DA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1235" y="1913860"/>
            <a:ext cx="8177461" cy="45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8043" y="493276"/>
            <a:ext cx="651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Voor en nadelen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563891" y="4359321"/>
            <a:ext cx="4659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708621" y="1701748"/>
            <a:ext cx="139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Voordeel: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172337" y="2253292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 milieuvriendelijk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172338" y="2599306"/>
            <a:ext cx="6286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 Geen emissie van gewasbeschermingsmiddelen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172337" y="2999221"/>
            <a:ext cx="360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 Past in biologische teelten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172338" y="4086193"/>
            <a:ext cx="285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 Duurder, meer werk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172337" y="4541804"/>
            <a:ext cx="29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- Minder bedrijfszeker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708622" y="358021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Nadeel:</a:t>
            </a:r>
          </a:p>
        </p:txBody>
      </p:sp>
      <p:pic>
        <p:nvPicPr>
          <p:cNvPr id="6146" name="Picture 2" descr="Afbeeldingsresultaat voor voordeel">
            <a:extLst>
              <a:ext uri="{FF2B5EF4-FFF2-40B4-BE49-F238E27FC236}">
                <a16:creationId xmlns:a16="http://schemas.microsoft.com/office/drawing/2014/main" id="{47B59E5E-1358-4FA1-AF96-15007B3C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91" y="3797032"/>
            <a:ext cx="4310598" cy="26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91E3-E620-4538-BC10-1D6F2D41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bestrijding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5939D8-C866-4A6E-8DCA-6F621DAA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Bestrijding van plagen</a:t>
            </a:r>
          </a:p>
          <a:p>
            <a:r>
              <a:rPr lang="nl-NL" dirty="0"/>
              <a:t>Wegvangen van schadelijke insecten met lijmplaten</a:t>
            </a:r>
          </a:p>
          <a:p>
            <a:r>
              <a:rPr lang="nl-NL" dirty="0"/>
              <a:t>Uitsnijden of verwijderen van zieke planten of delen daarvan</a:t>
            </a:r>
          </a:p>
          <a:p>
            <a:pPr lvl="1"/>
            <a:r>
              <a:rPr lang="nl-NL" dirty="0"/>
              <a:t>Uitsnijden vruchtboomkanker</a:t>
            </a:r>
          </a:p>
          <a:p>
            <a:pPr lvl="1"/>
            <a:r>
              <a:rPr lang="nl-NL" dirty="0"/>
              <a:t>Selecteren in percelen met bloembollen of pootaardappelen</a:t>
            </a:r>
          </a:p>
          <a:p>
            <a:pPr lvl="1"/>
            <a:r>
              <a:rPr lang="nl-NL" dirty="0"/>
              <a:t>Wegknippen van rupsennesten</a:t>
            </a:r>
          </a:p>
          <a:p>
            <a:r>
              <a:rPr lang="nl-NL" dirty="0"/>
              <a:t>Vallen tegen ongedierte</a:t>
            </a:r>
          </a:p>
          <a:p>
            <a:r>
              <a:rPr lang="nl-NL" dirty="0"/>
              <a:t>Wegzuigen van rupsen zoals eikenprocessierups</a:t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 descr="Hoe gaan wij te werk | Processierups verdelging Achterhoek">
            <a:extLst>
              <a:ext uri="{FF2B5EF4-FFF2-40B4-BE49-F238E27FC236}">
                <a16:creationId xmlns:a16="http://schemas.microsoft.com/office/drawing/2014/main" id="{2174ABCF-6200-4EE0-8F3D-C62F3302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64502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jmplaten voor PestWest vliegenlampen">
            <a:extLst>
              <a:ext uri="{FF2B5EF4-FFF2-40B4-BE49-F238E27FC236}">
                <a16:creationId xmlns:a16="http://schemas.microsoft.com/office/drawing/2014/main" id="{5F0A2FDC-155C-4FCE-A94F-1F4957A0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15" y="54447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nap-A-Mouse muizenklem">
            <a:extLst>
              <a:ext uri="{FF2B5EF4-FFF2-40B4-BE49-F238E27FC236}">
                <a16:creationId xmlns:a16="http://schemas.microsoft.com/office/drawing/2014/main" id="{994CFC2F-60BE-4812-A869-048DC2AB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66" y="2911219"/>
            <a:ext cx="1397774" cy="13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481F-FEBD-4A15-B423-92688E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mechanische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3B89A-9872-43A9-B931-6254172C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Positief imago bij mensen</a:t>
            </a:r>
          </a:p>
          <a:p>
            <a:pPr marL="0" indent="0">
              <a:buNone/>
            </a:pPr>
            <a:r>
              <a:rPr lang="nl-NL" dirty="0"/>
              <a:t>Veiliger voor milieu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Meerkosten door:</a:t>
            </a:r>
          </a:p>
          <a:p>
            <a:r>
              <a:rPr lang="nl-NL" dirty="0"/>
              <a:t>Arbeid </a:t>
            </a:r>
          </a:p>
          <a:p>
            <a:r>
              <a:rPr lang="nl-NL" dirty="0"/>
              <a:t>Tijd (minder capaciteit)</a:t>
            </a:r>
          </a:p>
          <a:p>
            <a:r>
              <a:rPr lang="nl-NL" dirty="0"/>
              <a:t>Energiekosten (gas, diesel) (en wat doet dit in het milieu?)</a:t>
            </a:r>
          </a:p>
          <a:p>
            <a:r>
              <a:rPr lang="nl-NL" dirty="0"/>
              <a:t>Slijtage van straatmeubilair</a:t>
            </a:r>
          </a:p>
          <a:p>
            <a:r>
              <a:rPr lang="nl-NL" dirty="0"/>
              <a:t>Achterblijven van borsteldraad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Werkt niet tegen wortelonkruiden</a:t>
            </a:r>
          </a:p>
          <a:p>
            <a:pPr marL="0" indent="0">
              <a:buNone/>
            </a:pPr>
            <a:r>
              <a:rPr lang="nl-NL" dirty="0"/>
              <a:t>Losse grond geeft meer kans op vorstschade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 descr="Wortelonkruiden herkennen - Ruwvoerplatform">
            <a:extLst>
              <a:ext uri="{FF2B5EF4-FFF2-40B4-BE49-F238E27FC236}">
                <a16:creationId xmlns:a16="http://schemas.microsoft.com/office/drawing/2014/main" id="{03B8DB82-AAA5-4B30-AB78-E398E0A2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4978401"/>
            <a:ext cx="1138237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ortelonkruiden herkennen - Ruwvoerplatform">
            <a:extLst>
              <a:ext uri="{FF2B5EF4-FFF2-40B4-BE49-F238E27FC236}">
                <a16:creationId xmlns:a16="http://schemas.microsoft.com/office/drawing/2014/main" id="{1E1B13C6-322C-47C0-BD61-FD5E67B2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92" y="4595960"/>
            <a:ext cx="1285610" cy="17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3x weg met wortelonkruiden – Tuincentrum Alco Vriezenveen">
            <a:extLst>
              <a:ext uri="{FF2B5EF4-FFF2-40B4-BE49-F238E27FC236}">
                <a16:creationId xmlns:a16="http://schemas.microsoft.com/office/drawing/2014/main" id="{9FC8C72D-65AC-476D-BF75-6F57785E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05" y="4595960"/>
            <a:ext cx="2273436" cy="11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dDuck2Kitcar: 2017">
            <a:extLst>
              <a:ext uri="{FF2B5EF4-FFF2-40B4-BE49-F238E27FC236}">
                <a16:creationId xmlns:a16="http://schemas.microsoft.com/office/drawing/2014/main" id="{04952919-664B-4939-9C90-6EA2F75A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739" y="2547650"/>
            <a:ext cx="2273436" cy="12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1380-CAF4-4832-ACC9-69956A35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F7BE4-58D0-4CFA-8686-F97BA578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1. Welke twee handelingen horen bij mechanische bestrijding?</a:t>
            </a:r>
          </a:p>
          <a:p>
            <a:pPr marL="0" indent="0">
              <a:buNone/>
            </a:pPr>
            <a:r>
              <a:rPr lang="nl-NL" dirty="0"/>
              <a:t>A. het koken van bollen</a:t>
            </a:r>
          </a:p>
          <a:p>
            <a:pPr marL="0" indent="0">
              <a:buNone/>
            </a:pPr>
            <a:r>
              <a:rPr lang="nl-NL" dirty="0"/>
              <a:t>B. het druppelen van gewasbeschermingsmiddelen op substraat</a:t>
            </a:r>
          </a:p>
          <a:p>
            <a:pPr marL="0" indent="0">
              <a:buNone/>
            </a:pPr>
            <a:r>
              <a:rPr lang="nl-NL" dirty="0"/>
              <a:t>C. het vangen van mollen met een klem</a:t>
            </a:r>
          </a:p>
          <a:p>
            <a:pPr marL="0" indent="0">
              <a:buNone/>
            </a:pPr>
            <a:r>
              <a:rPr lang="nl-NL" dirty="0"/>
              <a:t>D. het borstelen van verhardingen</a:t>
            </a:r>
          </a:p>
          <a:p>
            <a:pPr marL="0" indent="0">
              <a:buNone/>
            </a:pPr>
            <a:r>
              <a:rPr lang="nl-NL" dirty="0"/>
              <a:t>E. het onder water zetten van een perceel</a:t>
            </a:r>
          </a:p>
          <a:p>
            <a:pPr marL="0" indent="0">
              <a:buNone/>
            </a:pPr>
            <a:r>
              <a:rPr lang="nl-NL" dirty="0"/>
              <a:t>2. Noem twee voordelen en twee nadelen van mechanische bestrijding in vergelijking met chemische bestrijding.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Schrijf drie voorbeelden op van mechanische bestrijding op je (leer)bedrijf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9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f42ae457884816ed65af66d6ecd6449e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e05c96bf4333897997b4b9524680d5b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2E860-AF38-4DDB-BB77-2D84E2667821}">
  <ds:schemaRefs>
    <ds:schemaRef ds:uri="http://purl.org/dc/terms/"/>
    <ds:schemaRef ds:uri="c2e09757-d42c-4fcd-ae27-c71d4b25821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fe1b49f-1cd4-47d5-a3dc-4ad9ba0da7a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A91633-2AE4-4CEA-93C8-658B55B3D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8E6ECE-ACFD-4067-99BD-F12953473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1268</Words>
  <Application>Microsoft Office PowerPoint</Application>
  <PresentationFormat>Breedbeeld</PresentationFormat>
  <Paragraphs>249</Paragraphs>
  <Slides>32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Meta bold</vt:lpstr>
      <vt:lpstr>Wingdings</vt:lpstr>
      <vt:lpstr>YouTube Noto</vt:lpstr>
      <vt:lpstr>Kantoorthema</vt:lpstr>
      <vt:lpstr>Uitvoeren gewasbescherming</vt:lpstr>
      <vt:lpstr>Hoofdstuk 4 Niet-chemisch</vt:lpstr>
      <vt:lpstr>Mechanische bestrijding</vt:lpstr>
      <vt:lpstr>Mechanische bestrijding</vt:lpstr>
      <vt:lpstr>PowerPoint-presentatie</vt:lpstr>
      <vt:lpstr>PowerPoint-presentatie</vt:lpstr>
      <vt:lpstr>Mechanische bestrijding </vt:lpstr>
      <vt:lpstr>Voor- en nadelen mechanische bestrijding</vt:lpstr>
      <vt:lpstr>Vragen</vt:lpstr>
      <vt:lpstr>Thermische of fysische bestrijding</vt:lpstr>
      <vt:lpstr>Elektrocutie </vt:lpstr>
      <vt:lpstr>PowerPoint-presentatie</vt:lpstr>
      <vt:lpstr>Voor- en nadelen thermische bestrijding</vt:lpstr>
      <vt:lpstr>Bestrijding van onkruid</vt:lpstr>
      <vt:lpstr>Elektrocutie </vt:lpstr>
      <vt:lpstr>Bestrijding van ziekten en plagen</vt:lpstr>
      <vt:lpstr>Vragen </vt:lpstr>
      <vt:lpstr>Biologische bestrijding</vt:lpstr>
      <vt:lpstr>Bestrijding met natuurlijke vijanden</vt:lpstr>
      <vt:lpstr>PowerPoint-presentatie</vt:lpstr>
      <vt:lpstr>PowerPoint-presentatie</vt:lpstr>
      <vt:lpstr>PowerPoint-presentatie</vt:lpstr>
      <vt:lpstr>PowerPoint-presentatie</vt:lpstr>
      <vt:lpstr>Overige technieken, meestal zeer specifiek</vt:lpstr>
      <vt:lpstr>Gebruik van feromoonvallen</vt:lpstr>
      <vt:lpstr>PowerPoint-presentatie</vt:lpstr>
      <vt:lpstr>Bacterie- en schimmelpreparaten</vt:lpstr>
      <vt:lpstr>Groenbemesters als biologische bestrijder</vt:lpstr>
      <vt:lpstr>Voor- en nadelen biologische bestrijding</vt:lpstr>
      <vt:lpstr>Geïntegreerde bestrijding </vt:lpstr>
      <vt:lpstr>Vragen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Cees van den Broek</cp:lastModifiedBy>
  <cp:revision>22</cp:revision>
  <dcterms:created xsi:type="dcterms:W3CDTF">2020-03-27T16:38:17Z</dcterms:created>
  <dcterms:modified xsi:type="dcterms:W3CDTF">2021-02-25T08:54:09Z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